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3" r:id="rId1"/>
  </p:sldMasterIdLst>
  <p:notesMasterIdLst>
    <p:notesMasterId r:id="rId22"/>
  </p:notesMasterIdLst>
  <p:sldIdLst>
    <p:sldId id="256" r:id="rId2"/>
    <p:sldId id="258" r:id="rId3"/>
    <p:sldId id="261" r:id="rId4"/>
    <p:sldId id="260" r:id="rId5"/>
    <p:sldId id="264" r:id="rId6"/>
    <p:sldId id="267" r:id="rId7"/>
    <p:sldId id="263" r:id="rId8"/>
    <p:sldId id="273" r:id="rId9"/>
    <p:sldId id="305" r:id="rId10"/>
    <p:sldId id="274" r:id="rId11"/>
    <p:sldId id="338" r:id="rId12"/>
    <p:sldId id="333" r:id="rId13"/>
    <p:sldId id="335" r:id="rId14"/>
    <p:sldId id="340" r:id="rId15"/>
    <p:sldId id="336" r:id="rId16"/>
    <p:sldId id="337" r:id="rId17"/>
    <p:sldId id="341" r:id="rId18"/>
    <p:sldId id="313" r:id="rId19"/>
    <p:sldId id="342" r:id="rId20"/>
    <p:sldId id="339" r:id="rId21"/>
  </p:sldIdLst>
  <p:sldSz cx="9144000" cy="5143500" type="screen16x9"/>
  <p:notesSz cx="6858000" cy="9144000"/>
  <p:embeddedFontLst>
    <p:embeddedFont>
      <p:font typeface="Roboto Mono Light" panose="020B0600000101010101" charset="0"/>
      <p:regular r:id="rId23"/>
      <p:bold r:id="rId24"/>
      <p:italic r:id="rId25"/>
      <p:boldItalic r:id="rId26"/>
    </p:embeddedFont>
    <p:embeddedFont>
      <p:font typeface="Ubuntu" panose="020B0600000101010101" charset="0"/>
      <p:regular r:id="rId27"/>
      <p:bold r:id="rId28"/>
      <p:italic r:id="rId29"/>
      <p:boldItalic r:id="rId30"/>
    </p:embeddedFont>
    <p:embeddedFont>
      <p:font typeface="Squada One" panose="020B0600000101010101" charset="0"/>
      <p:regular r:id="rId31"/>
    </p:embeddedFont>
    <p:embeddedFont>
      <p:font typeface="Roboto Mono" panose="020B0600000101010101" charset="0"/>
      <p:regular r:id="rId32"/>
      <p:bold r:id="rId33"/>
      <p:italic r:id="rId34"/>
      <p:boldItalic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42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1CBF7B3-9A2D-41F8-8C86-C01472ACA4C3}">
  <a:tblStyle styleId="{A1CBF7B3-9A2D-41F8-8C86-C01472ACA4C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7DCBEFA4-C52B-4558-8D43-B69A05F1C458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4" d="100"/>
          <a:sy n="144" d="100"/>
        </p:scale>
        <p:origin x="654" y="1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1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53dc9dd315_1_27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53dc9dd315_1_27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53dc9dd315_1_14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53dc9dd315_1_14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633142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g53dc9dd315_1_42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0" name="Google Shape;1270;g53dc9dd315_1_42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13156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g53dc9dd315_1_42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0" name="Google Shape;1270;g53dc9dd315_1_42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98954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53dc9dd315_1_14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53dc9dd315_1_14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7869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" name="Google Shape;1249;g53dc9dd315_1_4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0" name="Google Shape;1250;g53dc9dd315_1_4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106931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6" name="Google Shape;1656;g53dc9dd315_1_4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7" name="Google Shape;1657;g53dc9dd315_1_4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76568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53dc9dd315_1_14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53dc9dd315_1_14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426047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5" name="Google Shape;1755;g53dc9dd315_1_53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6" name="Google Shape;1756;g53dc9dd315_1_53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Google Shape;1032;g53dc9dd315_1_36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3" name="Google Shape;1033;g53dc9dd315_1_36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4454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53dc9dd315_1_9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53dc9dd315_1_9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3" name="Google Shape;1793;g53dc9dd315_1_53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4" name="Google Shape;1794;g53dc9dd315_1_53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52138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53dc9dd315_1_13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53dc9dd315_1_13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53dc9dd315_1_9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53dc9dd315_1_9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53dc9dd315_1_14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53dc9dd315_1_14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53dc9dd315_1_2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53dc9dd315_1_2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53dc9dd315_1_13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53dc9dd315_1_13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53dc9dd315_1_27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53dc9dd315_1_27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9" name="Google Shape;1559;g53dc9dd315_1_48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0" name="Google Shape;1560;g53dc9dd315_1_48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822375" y="593625"/>
            <a:ext cx="3481800" cy="3481800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3074225" y="1856275"/>
            <a:ext cx="2995500" cy="143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3243900" y="1495550"/>
            <a:ext cx="2656200" cy="65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7"/>
          <p:cNvSpPr/>
          <p:nvPr/>
        </p:nvSpPr>
        <p:spPr>
          <a:xfrm>
            <a:off x="0" y="2571750"/>
            <a:ext cx="9144000" cy="2571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5" name="Google Shape;145;p27"/>
          <p:cNvPicPr preferRelativeResize="0"/>
          <p:nvPr/>
        </p:nvPicPr>
        <p:blipFill rotWithShape="1">
          <a:blip r:embed="rId2">
            <a:alphaModFix/>
          </a:blip>
          <a:srcRect t="25176" b="49996"/>
          <a:stretch/>
        </p:blipFill>
        <p:spPr>
          <a:xfrm>
            <a:off x="25" y="1277225"/>
            <a:ext cx="9144005" cy="1294524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7"/>
          <p:cNvSpPr/>
          <p:nvPr/>
        </p:nvSpPr>
        <p:spPr>
          <a:xfrm>
            <a:off x="713173" y="1790400"/>
            <a:ext cx="1765800" cy="1562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27"/>
          <p:cNvSpPr/>
          <p:nvPr/>
        </p:nvSpPr>
        <p:spPr>
          <a:xfrm>
            <a:off x="6664974" y="1790400"/>
            <a:ext cx="1765800" cy="15627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27"/>
          <p:cNvSpPr/>
          <p:nvPr/>
        </p:nvSpPr>
        <p:spPr>
          <a:xfrm>
            <a:off x="2697107" y="1790400"/>
            <a:ext cx="1765800" cy="1562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27"/>
          <p:cNvSpPr/>
          <p:nvPr/>
        </p:nvSpPr>
        <p:spPr>
          <a:xfrm>
            <a:off x="4681040" y="1790400"/>
            <a:ext cx="1765800" cy="1562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27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27"/>
          <p:cNvSpPr txBox="1">
            <a:spLocks noGrp="1"/>
          </p:cNvSpPr>
          <p:nvPr>
            <p:ph type="title"/>
          </p:nvPr>
        </p:nvSpPr>
        <p:spPr>
          <a:xfrm>
            <a:off x="188725" y="663300"/>
            <a:ext cx="87666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52" name="Google Shape;152;p27"/>
          <p:cNvSpPr txBox="1">
            <a:spLocks noGrp="1"/>
          </p:cNvSpPr>
          <p:nvPr>
            <p:ph type="title" idx="2"/>
          </p:nvPr>
        </p:nvSpPr>
        <p:spPr>
          <a:xfrm>
            <a:off x="713223" y="2867450"/>
            <a:ext cx="1765800" cy="34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 sz="18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9pPr>
          </a:lstStyle>
          <a:p>
            <a:endParaRPr/>
          </a:p>
        </p:txBody>
      </p:sp>
      <p:sp>
        <p:nvSpPr>
          <p:cNvPr id="153" name="Google Shape;153;p27"/>
          <p:cNvSpPr txBox="1">
            <a:spLocks noGrp="1"/>
          </p:cNvSpPr>
          <p:nvPr>
            <p:ph type="subTitle" idx="1"/>
          </p:nvPr>
        </p:nvSpPr>
        <p:spPr>
          <a:xfrm>
            <a:off x="713348" y="3457825"/>
            <a:ext cx="1765800" cy="72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54" name="Google Shape;154;p27"/>
          <p:cNvSpPr txBox="1">
            <a:spLocks noGrp="1"/>
          </p:cNvSpPr>
          <p:nvPr>
            <p:ph type="title" idx="3"/>
          </p:nvPr>
        </p:nvSpPr>
        <p:spPr>
          <a:xfrm>
            <a:off x="2697627" y="2867450"/>
            <a:ext cx="1765800" cy="34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 sz="18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9pPr>
          </a:lstStyle>
          <a:p>
            <a:endParaRPr/>
          </a:p>
        </p:txBody>
      </p:sp>
      <p:sp>
        <p:nvSpPr>
          <p:cNvPr id="155" name="Google Shape;155;p27"/>
          <p:cNvSpPr txBox="1">
            <a:spLocks noGrp="1"/>
          </p:cNvSpPr>
          <p:nvPr>
            <p:ph type="subTitle" idx="4"/>
          </p:nvPr>
        </p:nvSpPr>
        <p:spPr>
          <a:xfrm>
            <a:off x="2697623" y="3457825"/>
            <a:ext cx="1765800" cy="72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56" name="Google Shape;156;p27"/>
          <p:cNvSpPr txBox="1">
            <a:spLocks noGrp="1"/>
          </p:cNvSpPr>
          <p:nvPr>
            <p:ph type="title" idx="5"/>
          </p:nvPr>
        </p:nvSpPr>
        <p:spPr>
          <a:xfrm>
            <a:off x="4681302" y="2867450"/>
            <a:ext cx="1765800" cy="34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 sz="18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9pPr>
          </a:lstStyle>
          <a:p>
            <a:endParaRPr/>
          </a:p>
        </p:txBody>
      </p:sp>
      <p:sp>
        <p:nvSpPr>
          <p:cNvPr id="157" name="Google Shape;157;p27"/>
          <p:cNvSpPr txBox="1">
            <a:spLocks noGrp="1"/>
          </p:cNvSpPr>
          <p:nvPr>
            <p:ph type="subTitle" idx="6"/>
          </p:nvPr>
        </p:nvSpPr>
        <p:spPr>
          <a:xfrm>
            <a:off x="4681298" y="3457825"/>
            <a:ext cx="1765800" cy="72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58" name="Google Shape;158;p27"/>
          <p:cNvSpPr txBox="1">
            <a:spLocks noGrp="1"/>
          </p:cNvSpPr>
          <p:nvPr>
            <p:ph type="title" idx="7"/>
          </p:nvPr>
        </p:nvSpPr>
        <p:spPr>
          <a:xfrm>
            <a:off x="6664977" y="2867450"/>
            <a:ext cx="1765800" cy="34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 sz="18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9pPr>
          </a:lstStyle>
          <a:p>
            <a:endParaRPr/>
          </a:p>
        </p:txBody>
      </p:sp>
      <p:sp>
        <p:nvSpPr>
          <p:cNvPr id="159" name="Google Shape;159;p27"/>
          <p:cNvSpPr txBox="1">
            <a:spLocks noGrp="1"/>
          </p:cNvSpPr>
          <p:nvPr>
            <p:ph type="subTitle" idx="8"/>
          </p:nvPr>
        </p:nvSpPr>
        <p:spPr>
          <a:xfrm>
            <a:off x="6664974" y="3457825"/>
            <a:ext cx="1765800" cy="72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6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2"/>
          <p:cNvSpPr/>
          <p:nvPr/>
        </p:nvSpPr>
        <p:spPr>
          <a:xfrm>
            <a:off x="3109300" y="0"/>
            <a:ext cx="60348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32"/>
          <p:cNvSpPr/>
          <p:nvPr/>
        </p:nvSpPr>
        <p:spPr>
          <a:xfrm>
            <a:off x="0" y="0"/>
            <a:ext cx="5487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32"/>
          <p:cNvSpPr txBox="1">
            <a:spLocks noGrp="1"/>
          </p:cNvSpPr>
          <p:nvPr>
            <p:ph type="title"/>
          </p:nvPr>
        </p:nvSpPr>
        <p:spPr>
          <a:xfrm>
            <a:off x="3135075" y="666950"/>
            <a:ext cx="52956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200"/>
              <a:buNone/>
              <a:defRPr>
                <a:solidFill>
                  <a:srgbClr val="EFD67E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200"/>
              <a:buNone/>
              <a:defRPr>
                <a:solidFill>
                  <a:srgbClr val="EFD67E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200"/>
              <a:buNone/>
              <a:defRPr>
                <a:solidFill>
                  <a:srgbClr val="EFD67E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200"/>
              <a:buNone/>
              <a:defRPr>
                <a:solidFill>
                  <a:srgbClr val="EFD67E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200"/>
              <a:buNone/>
              <a:defRPr>
                <a:solidFill>
                  <a:srgbClr val="EFD67E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200"/>
              <a:buNone/>
              <a:defRPr>
                <a:solidFill>
                  <a:srgbClr val="EFD67E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200"/>
              <a:buNone/>
              <a:defRPr>
                <a:solidFill>
                  <a:srgbClr val="EFD67E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200"/>
              <a:buNone/>
              <a:defRPr>
                <a:solidFill>
                  <a:srgbClr val="EFD67E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1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41"/>
          <p:cNvSpPr/>
          <p:nvPr/>
        </p:nvSpPr>
        <p:spPr>
          <a:xfrm>
            <a:off x="0" y="0"/>
            <a:ext cx="51765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41"/>
          <p:cNvSpPr txBox="1">
            <a:spLocks noGrp="1"/>
          </p:cNvSpPr>
          <p:nvPr>
            <p:ph type="title" hasCustomPrompt="1"/>
          </p:nvPr>
        </p:nvSpPr>
        <p:spPr>
          <a:xfrm>
            <a:off x="623400" y="836675"/>
            <a:ext cx="5409300" cy="96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r>
              <a:t>xx%</a:t>
            </a:r>
          </a:p>
        </p:txBody>
      </p:sp>
      <p:sp>
        <p:nvSpPr>
          <p:cNvPr id="222" name="Google Shape;222;p41"/>
          <p:cNvSpPr txBox="1">
            <a:spLocks noGrp="1"/>
          </p:cNvSpPr>
          <p:nvPr>
            <p:ph type="subTitle" idx="1"/>
          </p:nvPr>
        </p:nvSpPr>
        <p:spPr>
          <a:xfrm>
            <a:off x="623400" y="1570707"/>
            <a:ext cx="5098500" cy="29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D9D9D9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23" name="Google Shape;223;p41"/>
          <p:cNvSpPr txBox="1">
            <a:spLocks noGrp="1"/>
          </p:cNvSpPr>
          <p:nvPr>
            <p:ph type="title" idx="2" hasCustomPrompt="1"/>
          </p:nvPr>
        </p:nvSpPr>
        <p:spPr>
          <a:xfrm>
            <a:off x="623400" y="1984225"/>
            <a:ext cx="4094400" cy="96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r>
              <a:t>xx%</a:t>
            </a:r>
          </a:p>
        </p:txBody>
      </p:sp>
      <p:sp>
        <p:nvSpPr>
          <p:cNvPr id="224" name="Google Shape;224;p41"/>
          <p:cNvSpPr txBox="1">
            <a:spLocks noGrp="1"/>
          </p:cNvSpPr>
          <p:nvPr>
            <p:ph type="subTitle" idx="3"/>
          </p:nvPr>
        </p:nvSpPr>
        <p:spPr>
          <a:xfrm>
            <a:off x="623400" y="2718257"/>
            <a:ext cx="5098500" cy="29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D9D9D9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25" name="Google Shape;225;p41"/>
          <p:cNvSpPr txBox="1">
            <a:spLocks noGrp="1"/>
          </p:cNvSpPr>
          <p:nvPr>
            <p:ph type="title" idx="4" hasCustomPrompt="1"/>
          </p:nvPr>
        </p:nvSpPr>
        <p:spPr>
          <a:xfrm>
            <a:off x="623400" y="3169875"/>
            <a:ext cx="4094400" cy="96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r>
              <a:t>xx%</a:t>
            </a:r>
          </a:p>
        </p:txBody>
      </p:sp>
      <p:sp>
        <p:nvSpPr>
          <p:cNvPr id="226" name="Google Shape;226;p41"/>
          <p:cNvSpPr txBox="1">
            <a:spLocks noGrp="1"/>
          </p:cNvSpPr>
          <p:nvPr>
            <p:ph type="subTitle" idx="5"/>
          </p:nvPr>
        </p:nvSpPr>
        <p:spPr>
          <a:xfrm>
            <a:off x="623400" y="3903907"/>
            <a:ext cx="5098500" cy="29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D9D9D9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8"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2"/>
          <p:cNvSpPr/>
          <p:nvPr/>
        </p:nvSpPr>
        <p:spPr>
          <a:xfrm>
            <a:off x="100" y="466800"/>
            <a:ext cx="9144000" cy="4676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42"/>
          <p:cNvSpPr/>
          <p:nvPr/>
        </p:nvSpPr>
        <p:spPr>
          <a:xfrm>
            <a:off x="5192912" y="1605204"/>
            <a:ext cx="265877" cy="393602"/>
          </a:xfrm>
          <a:custGeom>
            <a:avLst/>
            <a:gdLst/>
            <a:ahLst/>
            <a:cxnLst/>
            <a:rect l="l" t="t" r="r" b="b"/>
            <a:pathLst>
              <a:path w="1649" h="2442" extrusionOk="0">
                <a:moveTo>
                  <a:pt x="501" y="1"/>
                </a:moveTo>
                <a:cubicBezTo>
                  <a:pt x="238" y="1"/>
                  <a:pt x="1" y="336"/>
                  <a:pt x="250" y="590"/>
                </a:cubicBezTo>
                <a:lnTo>
                  <a:pt x="841" y="1232"/>
                </a:lnTo>
                <a:lnTo>
                  <a:pt x="250" y="1874"/>
                </a:lnTo>
                <a:cubicBezTo>
                  <a:pt x="36" y="2126"/>
                  <a:pt x="260" y="2441"/>
                  <a:pt x="516" y="2441"/>
                </a:cubicBezTo>
                <a:cubicBezTo>
                  <a:pt x="596" y="2441"/>
                  <a:pt x="680" y="2410"/>
                  <a:pt x="754" y="2336"/>
                </a:cubicBezTo>
                <a:lnTo>
                  <a:pt x="1555" y="1463"/>
                </a:lnTo>
                <a:cubicBezTo>
                  <a:pt x="1613" y="1405"/>
                  <a:pt x="1641" y="1326"/>
                  <a:pt x="1649" y="1246"/>
                </a:cubicBezTo>
                <a:cubicBezTo>
                  <a:pt x="1649" y="1239"/>
                  <a:pt x="1649" y="1239"/>
                  <a:pt x="1649" y="1232"/>
                </a:cubicBezTo>
                <a:cubicBezTo>
                  <a:pt x="1649" y="1225"/>
                  <a:pt x="1649" y="1225"/>
                  <a:pt x="1649" y="1218"/>
                </a:cubicBezTo>
                <a:cubicBezTo>
                  <a:pt x="1641" y="1138"/>
                  <a:pt x="1613" y="1059"/>
                  <a:pt x="1555" y="1001"/>
                </a:cubicBezTo>
                <a:lnTo>
                  <a:pt x="754" y="129"/>
                </a:lnTo>
                <a:cubicBezTo>
                  <a:pt x="679" y="38"/>
                  <a:pt x="588" y="1"/>
                  <a:pt x="50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42"/>
          <p:cNvSpPr/>
          <p:nvPr/>
        </p:nvSpPr>
        <p:spPr>
          <a:xfrm>
            <a:off x="5192912" y="2412867"/>
            <a:ext cx="265877" cy="393602"/>
          </a:xfrm>
          <a:custGeom>
            <a:avLst/>
            <a:gdLst/>
            <a:ahLst/>
            <a:cxnLst/>
            <a:rect l="l" t="t" r="r" b="b"/>
            <a:pathLst>
              <a:path w="1649" h="2442" extrusionOk="0">
                <a:moveTo>
                  <a:pt x="501" y="1"/>
                </a:moveTo>
                <a:cubicBezTo>
                  <a:pt x="238" y="1"/>
                  <a:pt x="1" y="336"/>
                  <a:pt x="250" y="590"/>
                </a:cubicBezTo>
                <a:lnTo>
                  <a:pt x="841" y="1232"/>
                </a:lnTo>
                <a:lnTo>
                  <a:pt x="250" y="1874"/>
                </a:lnTo>
                <a:cubicBezTo>
                  <a:pt x="36" y="2126"/>
                  <a:pt x="260" y="2441"/>
                  <a:pt x="516" y="2441"/>
                </a:cubicBezTo>
                <a:cubicBezTo>
                  <a:pt x="596" y="2441"/>
                  <a:pt x="680" y="2410"/>
                  <a:pt x="754" y="2336"/>
                </a:cubicBezTo>
                <a:lnTo>
                  <a:pt x="1555" y="1463"/>
                </a:lnTo>
                <a:cubicBezTo>
                  <a:pt x="1613" y="1405"/>
                  <a:pt x="1641" y="1326"/>
                  <a:pt x="1649" y="1246"/>
                </a:cubicBezTo>
                <a:cubicBezTo>
                  <a:pt x="1649" y="1239"/>
                  <a:pt x="1649" y="1239"/>
                  <a:pt x="1649" y="1232"/>
                </a:cubicBezTo>
                <a:cubicBezTo>
                  <a:pt x="1649" y="1225"/>
                  <a:pt x="1649" y="1225"/>
                  <a:pt x="1649" y="1218"/>
                </a:cubicBezTo>
                <a:cubicBezTo>
                  <a:pt x="1641" y="1138"/>
                  <a:pt x="1613" y="1059"/>
                  <a:pt x="1555" y="1001"/>
                </a:cubicBezTo>
                <a:lnTo>
                  <a:pt x="754" y="129"/>
                </a:lnTo>
                <a:cubicBezTo>
                  <a:pt x="679" y="38"/>
                  <a:pt x="588" y="1"/>
                  <a:pt x="50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42"/>
          <p:cNvSpPr/>
          <p:nvPr/>
        </p:nvSpPr>
        <p:spPr>
          <a:xfrm>
            <a:off x="5192912" y="3220554"/>
            <a:ext cx="265877" cy="393602"/>
          </a:xfrm>
          <a:custGeom>
            <a:avLst/>
            <a:gdLst/>
            <a:ahLst/>
            <a:cxnLst/>
            <a:rect l="l" t="t" r="r" b="b"/>
            <a:pathLst>
              <a:path w="1649" h="2442" extrusionOk="0">
                <a:moveTo>
                  <a:pt x="501" y="1"/>
                </a:moveTo>
                <a:cubicBezTo>
                  <a:pt x="238" y="1"/>
                  <a:pt x="1" y="336"/>
                  <a:pt x="250" y="590"/>
                </a:cubicBezTo>
                <a:lnTo>
                  <a:pt x="841" y="1232"/>
                </a:lnTo>
                <a:lnTo>
                  <a:pt x="250" y="1874"/>
                </a:lnTo>
                <a:cubicBezTo>
                  <a:pt x="36" y="2126"/>
                  <a:pt x="260" y="2441"/>
                  <a:pt x="516" y="2441"/>
                </a:cubicBezTo>
                <a:cubicBezTo>
                  <a:pt x="596" y="2441"/>
                  <a:pt x="680" y="2410"/>
                  <a:pt x="754" y="2336"/>
                </a:cubicBezTo>
                <a:lnTo>
                  <a:pt x="1555" y="1463"/>
                </a:lnTo>
                <a:cubicBezTo>
                  <a:pt x="1613" y="1405"/>
                  <a:pt x="1641" y="1326"/>
                  <a:pt x="1649" y="1246"/>
                </a:cubicBezTo>
                <a:cubicBezTo>
                  <a:pt x="1649" y="1239"/>
                  <a:pt x="1649" y="1239"/>
                  <a:pt x="1649" y="1232"/>
                </a:cubicBezTo>
                <a:cubicBezTo>
                  <a:pt x="1649" y="1225"/>
                  <a:pt x="1649" y="1225"/>
                  <a:pt x="1649" y="1218"/>
                </a:cubicBezTo>
                <a:cubicBezTo>
                  <a:pt x="1641" y="1138"/>
                  <a:pt x="1613" y="1059"/>
                  <a:pt x="1555" y="1001"/>
                </a:cubicBezTo>
                <a:lnTo>
                  <a:pt x="754" y="129"/>
                </a:lnTo>
                <a:cubicBezTo>
                  <a:pt x="679" y="38"/>
                  <a:pt x="588" y="1"/>
                  <a:pt x="50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42"/>
          <p:cNvSpPr/>
          <p:nvPr/>
        </p:nvSpPr>
        <p:spPr>
          <a:xfrm>
            <a:off x="5192912" y="3999204"/>
            <a:ext cx="265877" cy="393602"/>
          </a:xfrm>
          <a:custGeom>
            <a:avLst/>
            <a:gdLst/>
            <a:ahLst/>
            <a:cxnLst/>
            <a:rect l="l" t="t" r="r" b="b"/>
            <a:pathLst>
              <a:path w="1649" h="2442" extrusionOk="0">
                <a:moveTo>
                  <a:pt x="501" y="1"/>
                </a:moveTo>
                <a:cubicBezTo>
                  <a:pt x="238" y="1"/>
                  <a:pt x="1" y="336"/>
                  <a:pt x="250" y="590"/>
                </a:cubicBezTo>
                <a:lnTo>
                  <a:pt x="841" y="1232"/>
                </a:lnTo>
                <a:lnTo>
                  <a:pt x="250" y="1874"/>
                </a:lnTo>
                <a:cubicBezTo>
                  <a:pt x="36" y="2126"/>
                  <a:pt x="260" y="2441"/>
                  <a:pt x="516" y="2441"/>
                </a:cubicBezTo>
                <a:cubicBezTo>
                  <a:pt x="596" y="2441"/>
                  <a:pt x="680" y="2410"/>
                  <a:pt x="754" y="2336"/>
                </a:cubicBezTo>
                <a:lnTo>
                  <a:pt x="1555" y="1463"/>
                </a:lnTo>
                <a:cubicBezTo>
                  <a:pt x="1613" y="1405"/>
                  <a:pt x="1641" y="1326"/>
                  <a:pt x="1649" y="1246"/>
                </a:cubicBezTo>
                <a:cubicBezTo>
                  <a:pt x="1649" y="1239"/>
                  <a:pt x="1649" y="1239"/>
                  <a:pt x="1649" y="1232"/>
                </a:cubicBezTo>
                <a:cubicBezTo>
                  <a:pt x="1649" y="1225"/>
                  <a:pt x="1649" y="1225"/>
                  <a:pt x="1649" y="1218"/>
                </a:cubicBezTo>
                <a:cubicBezTo>
                  <a:pt x="1641" y="1138"/>
                  <a:pt x="1613" y="1059"/>
                  <a:pt x="1555" y="1001"/>
                </a:cubicBezTo>
                <a:lnTo>
                  <a:pt x="754" y="129"/>
                </a:lnTo>
                <a:cubicBezTo>
                  <a:pt x="679" y="38"/>
                  <a:pt x="588" y="1"/>
                  <a:pt x="50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42"/>
          <p:cNvSpPr txBox="1">
            <a:spLocks noGrp="1"/>
          </p:cNvSpPr>
          <p:nvPr>
            <p:ph type="title"/>
          </p:nvPr>
        </p:nvSpPr>
        <p:spPr>
          <a:xfrm>
            <a:off x="5651075" y="1308753"/>
            <a:ext cx="2634900" cy="49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34" name="Google Shape;234;p42"/>
          <p:cNvSpPr txBox="1">
            <a:spLocks noGrp="1"/>
          </p:cNvSpPr>
          <p:nvPr>
            <p:ph type="subTitle" idx="1"/>
          </p:nvPr>
        </p:nvSpPr>
        <p:spPr>
          <a:xfrm>
            <a:off x="5651075" y="1713975"/>
            <a:ext cx="2858700" cy="46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35" name="Google Shape;235;p42"/>
          <p:cNvSpPr txBox="1">
            <a:spLocks noGrp="1"/>
          </p:cNvSpPr>
          <p:nvPr>
            <p:ph type="title" idx="2"/>
          </p:nvPr>
        </p:nvSpPr>
        <p:spPr>
          <a:xfrm>
            <a:off x="5651075" y="2116428"/>
            <a:ext cx="2634900" cy="49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36" name="Google Shape;236;p42"/>
          <p:cNvSpPr txBox="1">
            <a:spLocks noGrp="1"/>
          </p:cNvSpPr>
          <p:nvPr>
            <p:ph type="subTitle" idx="3"/>
          </p:nvPr>
        </p:nvSpPr>
        <p:spPr>
          <a:xfrm>
            <a:off x="5651075" y="2521650"/>
            <a:ext cx="2858700" cy="46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37" name="Google Shape;237;p42"/>
          <p:cNvSpPr txBox="1">
            <a:spLocks noGrp="1"/>
          </p:cNvSpPr>
          <p:nvPr>
            <p:ph type="title" idx="4"/>
          </p:nvPr>
        </p:nvSpPr>
        <p:spPr>
          <a:xfrm>
            <a:off x="5651075" y="2924103"/>
            <a:ext cx="2634900" cy="49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38" name="Google Shape;238;p42"/>
          <p:cNvSpPr txBox="1">
            <a:spLocks noGrp="1"/>
          </p:cNvSpPr>
          <p:nvPr>
            <p:ph type="subTitle" idx="5"/>
          </p:nvPr>
        </p:nvSpPr>
        <p:spPr>
          <a:xfrm>
            <a:off x="5651075" y="3329325"/>
            <a:ext cx="2858700" cy="46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39" name="Google Shape;239;p42"/>
          <p:cNvSpPr txBox="1">
            <a:spLocks noGrp="1"/>
          </p:cNvSpPr>
          <p:nvPr>
            <p:ph type="title" idx="6"/>
          </p:nvPr>
        </p:nvSpPr>
        <p:spPr>
          <a:xfrm>
            <a:off x="5651075" y="3702753"/>
            <a:ext cx="2634900" cy="49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40" name="Google Shape;240;p42"/>
          <p:cNvSpPr txBox="1">
            <a:spLocks noGrp="1"/>
          </p:cNvSpPr>
          <p:nvPr>
            <p:ph type="subTitle" idx="7"/>
          </p:nvPr>
        </p:nvSpPr>
        <p:spPr>
          <a:xfrm>
            <a:off x="5651075" y="4107975"/>
            <a:ext cx="2858700" cy="46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41" name="Google Shape;241;p42"/>
          <p:cNvSpPr txBox="1">
            <a:spLocks noGrp="1"/>
          </p:cNvSpPr>
          <p:nvPr>
            <p:ph type="title" idx="8"/>
          </p:nvPr>
        </p:nvSpPr>
        <p:spPr>
          <a:xfrm>
            <a:off x="5192900" y="667225"/>
            <a:ext cx="33726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200"/>
              <a:buNone/>
              <a:defRPr>
                <a:solidFill>
                  <a:srgbClr val="EFD67E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200"/>
              <a:buNone/>
              <a:defRPr>
                <a:solidFill>
                  <a:srgbClr val="EFD67E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200"/>
              <a:buNone/>
              <a:defRPr>
                <a:solidFill>
                  <a:srgbClr val="EFD67E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200"/>
              <a:buNone/>
              <a:defRPr>
                <a:solidFill>
                  <a:srgbClr val="EFD67E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200"/>
              <a:buNone/>
              <a:defRPr>
                <a:solidFill>
                  <a:srgbClr val="EFD67E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200"/>
              <a:buNone/>
              <a:defRPr>
                <a:solidFill>
                  <a:srgbClr val="EFD67E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200"/>
              <a:buNone/>
              <a:defRPr>
                <a:solidFill>
                  <a:srgbClr val="EFD67E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200"/>
              <a:buNone/>
              <a:defRPr>
                <a:solidFill>
                  <a:srgbClr val="EFD67E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12">
    <p:bg>
      <p:bgPr>
        <a:solidFill>
          <a:schemeClr val="dk1"/>
        </a:solidFill>
        <a:effectLst/>
      </p:bgPr>
    </p:bg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47"/>
          <p:cNvSpPr/>
          <p:nvPr/>
        </p:nvSpPr>
        <p:spPr>
          <a:xfrm flipH="1">
            <a:off x="2352076" y="0"/>
            <a:ext cx="2458200" cy="5143500"/>
          </a:xfrm>
          <a:prstGeom prst="rect">
            <a:avLst/>
          </a:prstGeom>
          <a:gradFill>
            <a:gsLst>
              <a:gs pos="0">
                <a:srgbClr val="000000"/>
              </a:gs>
              <a:gs pos="50000">
                <a:srgbClr val="000000"/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77" name="Google Shape;277;p47"/>
          <p:cNvPicPr preferRelativeResize="0"/>
          <p:nvPr/>
        </p:nvPicPr>
        <p:blipFill rotWithShape="1">
          <a:blip r:embed="rId2">
            <a:alphaModFix/>
          </a:blip>
          <a:srcRect l="36884" t="10051" b="33698"/>
          <a:stretch/>
        </p:blipFill>
        <p:spPr>
          <a:xfrm flipH="1">
            <a:off x="3372773" y="0"/>
            <a:ext cx="5771227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47"/>
          <p:cNvSpPr txBox="1">
            <a:spLocks noGrp="1"/>
          </p:cNvSpPr>
          <p:nvPr>
            <p:ph type="title"/>
          </p:nvPr>
        </p:nvSpPr>
        <p:spPr>
          <a:xfrm flipH="1">
            <a:off x="724575" y="2729500"/>
            <a:ext cx="2821800" cy="105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79" name="Google Shape;279;p47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724575" y="1959600"/>
            <a:ext cx="2821800" cy="66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200"/>
              <a:buNone/>
              <a:defRPr sz="60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200"/>
              <a:buNone/>
              <a:defRPr sz="72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200"/>
              <a:buNone/>
              <a:defRPr sz="72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200"/>
              <a:buNone/>
              <a:defRPr sz="72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200"/>
              <a:buNone/>
              <a:defRPr sz="72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200"/>
              <a:buNone/>
              <a:defRPr sz="72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200"/>
              <a:buNone/>
              <a:defRPr sz="72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200"/>
              <a:buNone/>
              <a:defRPr sz="72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200"/>
              <a:buNone/>
              <a:defRPr sz="72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80" name="Google Shape;280;p47"/>
          <p:cNvSpPr txBox="1">
            <a:spLocks noGrp="1"/>
          </p:cNvSpPr>
          <p:nvPr>
            <p:ph type="subTitle" idx="1"/>
          </p:nvPr>
        </p:nvSpPr>
        <p:spPr>
          <a:xfrm flipH="1">
            <a:off x="724425" y="3891800"/>
            <a:ext cx="2286300" cy="6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CUSTOM_10_2"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53"/>
          <p:cNvSpPr/>
          <p:nvPr/>
        </p:nvSpPr>
        <p:spPr>
          <a:xfrm>
            <a:off x="0" y="0"/>
            <a:ext cx="51765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53"/>
          <p:cNvSpPr txBox="1">
            <a:spLocks noGrp="1"/>
          </p:cNvSpPr>
          <p:nvPr>
            <p:ph type="title"/>
          </p:nvPr>
        </p:nvSpPr>
        <p:spPr>
          <a:xfrm>
            <a:off x="938850" y="1938000"/>
            <a:ext cx="3571500" cy="57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b="1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325" name="Google Shape;325;p53"/>
          <p:cNvSpPr txBox="1">
            <a:spLocks noGrp="1"/>
          </p:cNvSpPr>
          <p:nvPr>
            <p:ph type="subTitle" idx="1"/>
          </p:nvPr>
        </p:nvSpPr>
        <p:spPr>
          <a:xfrm>
            <a:off x="1499850" y="2467075"/>
            <a:ext cx="3010500" cy="1086000"/>
          </a:xfrm>
          <a:prstGeom prst="rect">
            <a:avLst/>
          </a:prstGeom>
          <a:effectLst>
            <a:outerShdw blurRad="57150" dist="28575" dir="4800000" algn="bl" rotWithShape="0">
              <a:srgbClr val="000000">
                <a:alpha val="56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11"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55"/>
          <p:cNvSpPr/>
          <p:nvPr/>
        </p:nvSpPr>
        <p:spPr>
          <a:xfrm>
            <a:off x="2456550" y="430325"/>
            <a:ext cx="4230900" cy="4050600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55"/>
          <p:cNvSpPr txBox="1">
            <a:spLocks noGrp="1"/>
          </p:cNvSpPr>
          <p:nvPr>
            <p:ph type="title"/>
          </p:nvPr>
        </p:nvSpPr>
        <p:spPr>
          <a:xfrm>
            <a:off x="2358900" y="284875"/>
            <a:ext cx="4426200" cy="143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>
            <a:endParaRPr/>
          </a:p>
        </p:txBody>
      </p:sp>
      <p:sp>
        <p:nvSpPr>
          <p:cNvPr id="333" name="Google Shape;333;p55"/>
          <p:cNvSpPr txBox="1">
            <a:spLocks noGrp="1"/>
          </p:cNvSpPr>
          <p:nvPr>
            <p:ph type="subTitle" idx="1"/>
          </p:nvPr>
        </p:nvSpPr>
        <p:spPr>
          <a:xfrm>
            <a:off x="2790900" y="1311175"/>
            <a:ext cx="3562200" cy="51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4" name="Google Shape;334;p55"/>
          <p:cNvSpPr txBox="1"/>
          <p:nvPr/>
        </p:nvSpPr>
        <p:spPr>
          <a:xfrm>
            <a:off x="2675700" y="3058025"/>
            <a:ext cx="3792600" cy="6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CREDITS: This presentation template was created by </a:t>
            </a:r>
            <a:r>
              <a:rPr lang="en" b="1">
                <a:solidFill>
                  <a:schemeClr val="lt1"/>
                </a:solidFill>
                <a:uFill>
                  <a:noFill/>
                </a:uFill>
                <a:latin typeface="Roboto Mono"/>
                <a:ea typeface="Roboto Mono"/>
                <a:cs typeface="Roboto Mono"/>
                <a:sym typeface="Roboto Mono"/>
                <a:hlinkClick r:id="rId2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>
                <a:solidFill>
                  <a:schemeClr val="lt1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, including icons by </a:t>
            </a:r>
            <a:r>
              <a:rPr lang="en" b="1">
                <a:solidFill>
                  <a:schemeClr val="lt1"/>
                </a:solidFill>
                <a:uFill>
                  <a:noFill/>
                </a:uFill>
                <a:latin typeface="Roboto Mono"/>
                <a:ea typeface="Roboto Mono"/>
                <a:cs typeface="Roboto Mono"/>
                <a:sym typeface="Roboto Mono"/>
                <a:hlinkClick r:id="rId3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>
                <a:solidFill>
                  <a:schemeClr val="lt1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, and infographics &amp; images by </a:t>
            </a:r>
            <a:r>
              <a:rPr lang="en" b="1">
                <a:solidFill>
                  <a:schemeClr val="lt1"/>
                </a:solidFill>
                <a:uFill>
                  <a:noFill/>
                </a:uFill>
                <a:latin typeface="Roboto Mono"/>
                <a:ea typeface="Roboto Mono"/>
                <a:cs typeface="Roboto Mono"/>
                <a:sym typeface="Roboto Mono"/>
                <a:hlinkClick r:id="rId4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35" name="Google Shape;335;p55"/>
          <p:cNvSpPr txBox="1">
            <a:spLocks noGrp="1"/>
          </p:cNvSpPr>
          <p:nvPr>
            <p:ph type="subTitle" idx="2"/>
          </p:nvPr>
        </p:nvSpPr>
        <p:spPr>
          <a:xfrm>
            <a:off x="2790900" y="1674500"/>
            <a:ext cx="3562200" cy="51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Title only 4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40"/>
          <p:cNvSpPr/>
          <p:nvPr/>
        </p:nvSpPr>
        <p:spPr>
          <a:xfrm>
            <a:off x="0" y="1768500"/>
            <a:ext cx="9144000" cy="3375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40"/>
          <p:cNvSpPr txBox="1">
            <a:spLocks noGrp="1"/>
          </p:cNvSpPr>
          <p:nvPr>
            <p:ph type="title"/>
          </p:nvPr>
        </p:nvSpPr>
        <p:spPr>
          <a:xfrm>
            <a:off x="1132350" y="670700"/>
            <a:ext cx="6879300" cy="5781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729805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0" y="1768500"/>
            <a:ext cx="9144000" cy="3375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892800" y="3008650"/>
            <a:ext cx="3571500" cy="57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ubTitle" idx="1"/>
          </p:nvPr>
        </p:nvSpPr>
        <p:spPr>
          <a:xfrm>
            <a:off x="875250" y="3507700"/>
            <a:ext cx="3221400" cy="108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3"/>
          <p:cNvSpPr/>
          <p:nvPr/>
        </p:nvSpPr>
        <p:spPr>
          <a:xfrm>
            <a:off x="0" y="0"/>
            <a:ext cx="51765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13"/>
          <p:cNvSpPr/>
          <p:nvPr/>
        </p:nvSpPr>
        <p:spPr>
          <a:xfrm>
            <a:off x="713225" y="1385200"/>
            <a:ext cx="821700" cy="696300"/>
          </a:xfrm>
          <a:prstGeom prst="snip2DiagRect">
            <a:avLst>
              <a:gd name="adj1" fmla="val 0"/>
              <a:gd name="adj2" fmla="val 16667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51" name="Google Shape;51;p13"/>
          <p:cNvSpPr/>
          <p:nvPr/>
        </p:nvSpPr>
        <p:spPr>
          <a:xfrm>
            <a:off x="713225" y="2436613"/>
            <a:ext cx="821700" cy="696300"/>
          </a:xfrm>
          <a:prstGeom prst="snip2DiagRect">
            <a:avLst>
              <a:gd name="adj1" fmla="val 0"/>
              <a:gd name="adj2" fmla="val 16667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52" name="Google Shape;52;p13"/>
          <p:cNvSpPr/>
          <p:nvPr/>
        </p:nvSpPr>
        <p:spPr>
          <a:xfrm>
            <a:off x="713225" y="3501127"/>
            <a:ext cx="821700" cy="696300"/>
          </a:xfrm>
          <a:prstGeom prst="snip2DiagRect">
            <a:avLst>
              <a:gd name="adj1" fmla="val 0"/>
              <a:gd name="adj2" fmla="val 16667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53" name="Google Shape;53;p13"/>
          <p:cNvSpPr txBox="1">
            <a:spLocks noGrp="1"/>
          </p:cNvSpPr>
          <p:nvPr>
            <p:ph type="title"/>
          </p:nvPr>
        </p:nvSpPr>
        <p:spPr>
          <a:xfrm>
            <a:off x="713225" y="667950"/>
            <a:ext cx="6307200" cy="36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subTitle" idx="1"/>
          </p:nvPr>
        </p:nvSpPr>
        <p:spPr>
          <a:xfrm flipH="1">
            <a:off x="1727375" y="1407237"/>
            <a:ext cx="4032000" cy="30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Ubuntu"/>
              <a:buNone/>
              <a:defRPr sz="1800" b="1">
                <a:latin typeface="Ubuntu"/>
                <a:ea typeface="Ubuntu"/>
                <a:cs typeface="Ubuntu"/>
                <a:sym typeface="Ubuntu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1800"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1800"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1800"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1800"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1800"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1800"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1800"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1800"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2"/>
          </p:nvPr>
        </p:nvSpPr>
        <p:spPr>
          <a:xfrm>
            <a:off x="1726000" y="1612350"/>
            <a:ext cx="2827200" cy="47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title" idx="3" hasCustomPrompt="1"/>
          </p:nvPr>
        </p:nvSpPr>
        <p:spPr>
          <a:xfrm>
            <a:off x="867825" y="1385200"/>
            <a:ext cx="508500" cy="70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Font typeface="Ubuntu"/>
              <a:buNone/>
              <a:defRPr sz="1800">
                <a:latin typeface="Ubuntu"/>
                <a:ea typeface="Ubuntu"/>
                <a:cs typeface="Ubuntu"/>
                <a:sym typeface="Ubuntu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Font typeface="Ubuntu"/>
              <a:buNone/>
              <a:defRPr sz="1800">
                <a:latin typeface="Ubuntu"/>
                <a:ea typeface="Ubuntu"/>
                <a:cs typeface="Ubuntu"/>
                <a:sym typeface="Ubuntu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Font typeface="Ubuntu"/>
              <a:buNone/>
              <a:defRPr sz="1800">
                <a:latin typeface="Ubuntu"/>
                <a:ea typeface="Ubuntu"/>
                <a:cs typeface="Ubuntu"/>
                <a:sym typeface="Ubuntu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Font typeface="Ubuntu"/>
              <a:buNone/>
              <a:defRPr sz="1800">
                <a:latin typeface="Ubuntu"/>
                <a:ea typeface="Ubuntu"/>
                <a:cs typeface="Ubuntu"/>
                <a:sym typeface="Ubuntu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Font typeface="Ubuntu"/>
              <a:buNone/>
              <a:defRPr sz="1800">
                <a:latin typeface="Ubuntu"/>
                <a:ea typeface="Ubuntu"/>
                <a:cs typeface="Ubuntu"/>
                <a:sym typeface="Ubuntu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Font typeface="Ubuntu"/>
              <a:buNone/>
              <a:defRPr sz="1800">
                <a:latin typeface="Ubuntu"/>
                <a:ea typeface="Ubuntu"/>
                <a:cs typeface="Ubuntu"/>
                <a:sym typeface="Ubuntu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Font typeface="Ubuntu"/>
              <a:buNone/>
              <a:defRPr sz="1800">
                <a:latin typeface="Ubuntu"/>
                <a:ea typeface="Ubuntu"/>
                <a:cs typeface="Ubuntu"/>
                <a:sym typeface="Ubuntu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Font typeface="Ubuntu"/>
              <a:buNone/>
              <a:defRPr sz="1800">
                <a:latin typeface="Ubuntu"/>
                <a:ea typeface="Ubuntu"/>
                <a:cs typeface="Ubuntu"/>
                <a:sym typeface="Ubuntu"/>
              </a:defRPr>
            </a:lvl9pPr>
          </a:lstStyle>
          <a:p>
            <a:r>
              <a:t>xx%</a:t>
            </a:r>
          </a:p>
        </p:txBody>
      </p:sp>
      <p:sp>
        <p:nvSpPr>
          <p:cNvPr id="57" name="Google Shape;57;p13"/>
          <p:cNvSpPr txBox="1">
            <a:spLocks noGrp="1"/>
          </p:cNvSpPr>
          <p:nvPr>
            <p:ph type="subTitle" idx="4"/>
          </p:nvPr>
        </p:nvSpPr>
        <p:spPr>
          <a:xfrm flipH="1">
            <a:off x="1727375" y="2265700"/>
            <a:ext cx="4032000" cy="56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Ubuntu"/>
              <a:buNone/>
              <a:defRPr sz="1800" b="1">
                <a:latin typeface="Ubuntu"/>
                <a:ea typeface="Ubuntu"/>
                <a:cs typeface="Ubuntu"/>
                <a:sym typeface="Ubuntu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1800"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1800"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1800"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1800"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1800"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1800"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1800"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1800"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subTitle" idx="5"/>
          </p:nvPr>
        </p:nvSpPr>
        <p:spPr>
          <a:xfrm>
            <a:off x="1726000" y="2666847"/>
            <a:ext cx="2827200" cy="47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title" idx="6" hasCustomPrompt="1"/>
          </p:nvPr>
        </p:nvSpPr>
        <p:spPr>
          <a:xfrm>
            <a:off x="867825" y="3502825"/>
            <a:ext cx="508500" cy="70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Font typeface="Ubuntu"/>
              <a:buNone/>
              <a:defRPr sz="1800">
                <a:latin typeface="Ubuntu"/>
                <a:ea typeface="Ubuntu"/>
                <a:cs typeface="Ubuntu"/>
                <a:sym typeface="Ubuntu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Font typeface="Ubuntu"/>
              <a:buNone/>
              <a:defRPr sz="1800">
                <a:latin typeface="Ubuntu"/>
                <a:ea typeface="Ubuntu"/>
                <a:cs typeface="Ubuntu"/>
                <a:sym typeface="Ubuntu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Font typeface="Ubuntu"/>
              <a:buNone/>
              <a:defRPr sz="1800">
                <a:latin typeface="Ubuntu"/>
                <a:ea typeface="Ubuntu"/>
                <a:cs typeface="Ubuntu"/>
                <a:sym typeface="Ubuntu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Font typeface="Ubuntu"/>
              <a:buNone/>
              <a:defRPr sz="1800">
                <a:latin typeface="Ubuntu"/>
                <a:ea typeface="Ubuntu"/>
                <a:cs typeface="Ubuntu"/>
                <a:sym typeface="Ubuntu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Font typeface="Ubuntu"/>
              <a:buNone/>
              <a:defRPr sz="1800">
                <a:latin typeface="Ubuntu"/>
                <a:ea typeface="Ubuntu"/>
                <a:cs typeface="Ubuntu"/>
                <a:sym typeface="Ubuntu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Font typeface="Ubuntu"/>
              <a:buNone/>
              <a:defRPr sz="1800">
                <a:latin typeface="Ubuntu"/>
                <a:ea typeface="Ubuntu"/>
                <a:cs typeface="Ubuntu"/>
                <a:sym typeface="Ubuntu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Font typeface="Ubuntu"/>
              <a:buNone/>
              <a:defRPr sz="1800">
                <a:latin typeface="Ubuntu"/>
                <a:ea typeface="Ubuntu"/>
                <a:cs typeface="Ubuntu"/>
                <a:sym typeface="Ubuntu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Font typeface="Ubuntu"/>
              <a:buNone/>
              <a:defRPr sz="1800">
                <a:latin typeface="Ubuntu"/>
                <a:ea typeface="Ubuntu"/>
                <a:cs typeface="Ubuntu"/>
                <a:sym typeface="Ubuntu"/>
              </a:defRPr>
            </a:lvl9pPr>
          </a:lstStyle>
          <a:p>
            <a:r>
              <a:t>xx%</a:t>
            </a:r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7"/>
          </p:nvPr>
        </p:nvSpPr>
        <p:spPr>
          <a:xfrm flipH="1">
            <a:off x="1727375" y="3254900"/>
            <a:ext cx="4032000" cy="5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Ubuntu"/>
              <a:buNone/>
              <a:defRPr sz="1800" b="1">
                <a:latin typeface="Ubuntu"/>
                <a:ea typeface="Ubuntu"/>
                <a:cs typeface="Ubuntu"/>
                <a:sym typeface="Ubuntu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1800"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1800"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1800"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1800"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1800"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1800"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1800"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1800"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subTitle" idx="8"/>
          </p:nvPr>
        </p:nvSpPr>
        <p:spPr>
          <a:xfrm>
            <a:off x="1726000" y="3714550"/>
            <a:ext cx="2827200" cy="47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title" idx="9" hasCustomPrompt="1"/>
          </p:nvPr>
        </p:nvSpPr>
        <p:spPr>
          <a:xfrm>
            <a:off x="867825" y="2437325"/>
            <a:ext cx="508500" cy="70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Font typeface="Ubuntu"/>
              <a:buNone/>
              <a:defRPr sz="1800">
                <a:latin typeface="Ubuntu"/>
                <a:ea typeface="Ubuntu"/>
                <a:cs typeface="Ubuntu"/>
                <a:sym typeface="Ubuntu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Font typeface="Ubuntu"/>
              <a:buNone/>
              <a:defRPr sz="1800">
                <a:latin typeface="Ubuntu"/>
                <a:ea typeface="Ubuntu"/>
                <a:cs typeface="Ubuntu"/>
                <a:sym typeface="Ubuntu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Font typeface="Ubuntu"/>
              <a:buNone/>
              <a:defRPr sz="1800">
                <a:latin typeface="Ubuntu"/>
                <a:ea typeface="Ubuntu"/>
                <a:cs typeface="Ubuntu"/>
                <a:sym typeface="Ubuntu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Font typeface="Ubuntu"/>
              <a:buNone/>
              <a:defRPr sz="1800">
                <a:latin typeface="Ubuntu"/>
                <a:ea typeface="Ubuntu"/>
                <a:cs typeface="Ubuntu"/>
                <a:sym typeface="Ubuntu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Font typeface="Ubuntu"/>
              <a:buNone/>
              <a:defRPr sz="1800">
                <a:latin typeface="Ubuntu"/>
                <a:ea typeface="Ubuntu"/>
                <a:cs typeface="Ubuntu"/>
                <a:sym typeface="Ubuntu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Font typeface="Ubuntu"/>
              <a:buNone/>
              <a:defRPr sz="1800">
                <a:latin typeface="Ubuntu"/>
                <a:ea typeface="Ubuntu"/>
                <a:cs typeface="Ubuntu"/>
                <a:sym typeface="Ubuntu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Font typeface="Ubuntu"/>
              <a:buNone/>
              <a:defRPr sz="1800">
                <a:latin typeface="Ubuntu"/>
                <a:ea typeface="Ubuntu"/>
                <a:cs typeface="Ubuntu"/>
                <a:sym typeface="Ubuntu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Font typeface="Ubuntu"/>
              <a:buNone/>
              <a:defRPr sz="1800">
                <a:latin typeface="Ubuntu"/>
                <a:ea typeface="Ubuntu"/>
                <a:cs typeface="Ubuntu"/>
                <a:sym typeface="Ubuntu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5">
  <p:cSld name="CUSTOM_10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/>
          <p:nvPr/>
        </p:nvSpPr>
        <p:spPr>
          <a:xfrm flipH="1">
            <a:off x="3967500" y="0"/>
            <a:ext cx="51765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15"/>
          <p:cNvSpPr txBox="1">
            <a:spLocks noGrp="1"/>
          </p:cNvSpPr>
          <p:nvPr>
            <p:ph type="title"/>
          </p:nvPr>
        </p:nvSpPr>
        <p:spPr>
          <a:xfrm flipH="1">
            <a:off x="4992115" y="1722250"/>
            <a:ext cx="2920500" cy="164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6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81" name="Google Shape;81;p15"/>
          <p:cNvSpPr txBox="1">
            <a:spLocks noGrp="1"/>
          </p:cNvSpPr>
          <p:nvPr>
            <p:ph type="subTitle" idx="1"/>
          </p:nvPr>
        </p:nvSpPr>
        <p:spPr>
          <a:xfrm flipH="1">
            <a:off x="5010775" y="3286600"/>
            <a:ext cx="2920500" cy="78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1">
  <p:cSld name="CUSTOM_17">
    <p:bg>
      <p:bgPr>
        <a:solidFill>
          <a:schemeClr val="dk1"/>
        </a:solidFill>
        <a:effectLst/>
      </p:bgPr>
    </p:bg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7"/>
          <p:cNvPicPr preferRelativeResize="0"/>
          <p:nvPr/>
        </p:nvPicPr>
        <p:blipFill rotWithShape="1">
          <a:blip r:embed="rId2">
            <a:alphaModFix/>
          </a:blip>
          <a:srcRect l="32276"/>
          <a:stretch/>
        </p:blipFill>
        <p:spPr>
          <a:xfrm>
            <a:off x="0" y="1"/>
            <a:ext cx="619169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7"/>
          <p:cNvSpPr txBox="1">
            <a:spLocks noGrp="1"/>
          </p:cNvSpPr>
          <p:nvPr>
            <p:ph type="title"/>
          </p:nvPr>
        </p:nvSpPr>
        <p:spPr>
          <a:xfrm>
            <a:off x="3169775" y="2323425"/>
            <a:ext cx="5488200" cy="122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200"/>
              <a:buNone/>
              <a:defRPr>
                <a:solidFill>
                  <a:srgbClr val="EFD67E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200"/>
              <a:buNone/>
              <a:defRPr>
                <a:solidFill>
                  <a:srgbClr val="EFD67E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200"/>
              <a:buNone/>
              <a:defRPr>
                <a:solidFill>
                  <a:srgbClr val="EFD67E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200"/>
              <a:buNone/>
              <a:defRPr>
                <a:solidFill>
                  <a:srgbClr val="EFD67E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200"/>
              <a:buNone/>
              <a:defRPr>
                <a:solidFill>
                  <a:srgbClr val="EFD67E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200"/>
              <a:buNone/>
              <a:defRPr>
                <a:solidFill>
                  <a:srgbClr val="EFD67E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200"/>
              <a:buNone/>
              <a:defRPr>
                <a:solidFill>
                  <a:srgbClr val="EFD67E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200"/>
              <a:buNone/>
              <a:defRPr>
                <a:solidFill>
                  <a:srgbClr val="EFD67E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17"/>
          <p:cNvSpPr txBox="1">
            <a:spLocks noGrp="1"/>
          </p:cNvSpPr>
          <p:nvPr>
            <p:ph type="subTitle" idx="1"/>
          </p:nvPr>
        </p:nvSpPr>
        <p:spPr>
          <a:xfrm>
            <a:off x="3169775" y="3546325"/>
            <a:ext cx="5488200" cy="2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2_1_2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/>
          <p:nvPr/>
        </p:nvSpPr>
        <p:spPr>
          <a:xfrm>
            <a:off x="3967500" y="0"/>
            <a:ext cx="51765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18"/>
          <p:cNvSpPr txBox="1">
            <a:spLocks noGrp="1"/>
          </p:cNvSpPr>
          <p:nvPr>
            <p:ph type="title"/>
          </p:nvPr>
        </p:nvSpPr>
        <p:spPr>
          <a:xfrm>
            <a:off x="4585725" y="3059550"/>
            <a:ext cx="3690000" cy="72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AutoNum type="arabicPeriod"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AutoNum type="alphaLcPeriod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AutoNum type="romanLcPeriod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AutoNum type="arabicPeriod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AutoNum type="alphaLcPeriod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AutoNum type="romanLcPeriod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AutoNum type="arabicPeriod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AutoNum type="alphaLcPeriod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AutoNum type="romanLcPeriod"/>
              <a:defRPr/>
            </a:lvl9pPr>
          </a:lstStyle>
          <a:p>
            <a:endParaRPr/>
          </a:p>
        </p:txBody>
      </p:sp>
      <p:sp>
        <p:nvSpPr>
          <p:cNvPr id="93" name="Google Shape;93;p18"/>
          <p:cNvSpPr txBox="1">
            <a:spLocks noGrp="1"/>
          </p:cNvSpPr>
          <p:nvPr>
            <p:ph type="subTitle" idx="1"/>
          </p:nvPr>
        </p:nvSpPr>
        <p:spPr>
          <a:xfrm>
            <a:off x="5050475" y="3821800"/>
            <a:ext cx="3379200" cy="2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9">
  <p:cSld name="CUSTOM_10_1_1_2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9"/>
          <p:cNvSpPr/>
          <p:nvPr/>
        </p:nvSpPr>
        <p:spPr>
          <a:xfrm flipH="1">
            <a:off x="0" y="0"/>
            <a:ext cx="60348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19"/>
          <p:cNvSpPr/>
          <p:nvPr/>
        </p:nvSpPr>
        <p:spPr>
          <a:xfrm flipH="1">
            <a:off x="8595400" y="0"/>
            <a:ext cx="5487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19"/>
          <p:cNvSpPr txBox="1">
            <a:spLocks noGrp="1"/>
          </p:cNvSpPr>
          <p:nvPr>
            <p:ph type="title"/>
          </p:nvPr>
        </p:nvSpPr>
        <p:spPr>
          <a:xfrm>
            <a:off x="823650" y="2283238"/>
            <a:ext cx="3796200" cy="70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AutoNum type="arabicPeriod"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AutoNum type="alphaLcPeriod"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AutoNum type="romanLcPeriod"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AutoNum type="arabicPeriod"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AutoNum type="alphaLcPeriod"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AutoNum type="romanLcPeriod"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AutoNum type="arabicPeriod"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AutoNum type="alphaLcPeriod"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AutoNum type="romanLcPeriod"/>
              <a:defRPr sz="4000"/>
            </a:lvl9pPr>
          </a:lstStyle>
          <a:p>
            <a:endParaRPr/>
          </a:p>
        </p:txBody>
      </p:sp>
      <p:sp>
        <p:nvSpPr>
          <p:cNvPr id="98" name="Google Shape;98;p19"/>
          <p:cNvSpPr txBox="1">
            <a:spLocks noGrp="1"/>
          </p:cNvSpPr>
          <p:nvPr>
            <p:ph type="subTitle" idx="1"/>
          </p:nvPr>
        </p:nvSpPr>
        <p:spPr>
          <a:xfrm>
            <a:off x="823650" y="2987389"/>
            <a:ext cx="3796200" cy="70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8">
  <p:cSld name="CUSTOM_10_1_1_2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0"/>
          <p:cNvSpPr/>
          <p:nvPr/>
        </p:nvSpPr>
        <p:spPr>
          <a:xfrm>
            <a:off x="10325" y="0"/>
            <a:ext cx="51765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20"/>
          <p:cNvSpPr txBox="1">
            <a:spLocks noGrp="1"/>
          </p:cNvSpPr>
          <p:nvPr>
            <p:ph type="title"/>
          </p:nvPr>
        </p:nvSpPr>
        <p:spPr>
          <a:xfrm>
            <a:off x="823650" y="1106850"/>
            <a:ext cx="3796200" cy="88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02" name="Google Shape;102;p20"/>
          <p:cNvSpPr txBox="1">
            <a:spLocks noGrp="1"/>
          </p:cNvSpPr>
          <p:nvPr>
            <p:ph type="subTitle" idx="1"/>
          </p:nvPr>
        </p:nvSpPr>
        <p:spPr>
          <a:xfrm>
            <a:off x="823650" y="1995753"/>
            <a:ext cx="3796200" cy="204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CUSTOM_3_1_1">
    <p:bg>
      <p:bgPr>
        <a:solidFill>
          <a:schemeClr val="dk1"/>
        </a:solid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6"/>
          <p:cNvPicPr preferRelativeResize="0"/>
          <p:nvPr/>
        </p:nvPicPr>
        <p:blipFill rotWithShape="1">
          <a:blip r:embed="rId2">
            <a:alphaModFix/>
          </a:blip>
          <a:srcRect l="22446" r="45368"/>
          <a:stretch/>
        </p:blipFill>
        <p:spPr>
          <a:xfrm>
            <a:off x="890226" y="0"/>
            <a:ext cx="294267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6"/>
          <p:cNvSpPr/>
          <p:nvPr/>
        </p:nvSpPr>
        <p:spPr>
          <a:xfrm>
            <a:off x="713225" y="1819200"/>
            <a:ext cx="3453600" cy="1505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26"/>
          <p:cNvSpPr txBox="1">
            <a:spLocks noGrp="1"/>
          </p:cNvSpPr>
          <p:nvPr>
            <p:ph type="title"/>
          </p:nvPr>
        </p:nvSpPr>
        <p:spPr>
          <a:xfrm>
            <a:off x="5341375" y="2204280"/>
            <a:ext cx="3089400" cy="418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800" b="1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37" name="Google Shape;137;p26"/>
          <p:cNvSpPr txBox="1">
            <a:spLocks noGrp="1"/>
          </p:cNvSpPr>
          <p:nvPr>
            <p:ph type="subTitle" idx="1"/>
          </p:nvPr>
        </p:nvSpPr>
        <p:spPr>
          <a:xfrm>
            <a:off x="5341375" y="2519375"/>
            <a:ext cx="3089400" cy="565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38" name="Google Shape;138;p26"/>
          <p:cNvSpPr txBox="1">
            <a:spLocks noGrp="1"/>
          </p:cNvSpPr>
          <p:nvPr>
            <p:ph type="title" idx="2"/>
          </p:nvPr>
        </p:nvSpPr>
        <p:spPr>
          <a:xfrm>
            <a:off x="5341375" y="3524509"/>
            <a:ext cx="3089400" cy="418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800" b="1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39" name="Google Shape;139;p26"/>
          <p:cNvSpPr txBox="1">
            <a:spLocks noGrp="1"/>
          </p:cNvSpPr>
          <p:nvPr>
            <p:ph type="subTitle" idx="3"/>
          </p:nvPr>
        </p:nvSpPr>
        <p:spPr>
          <a:xfrm>
            <a:off x="5341375" y="3839627"/>
            <a:ext cx="3089400" cy="565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40" name="Google Shape;140;p26"/>
          <p:cNvSpPr txBox="1">
            <a:spLocks noGrp="1"/>
          </p:cNvSpPr>
          <p:nvPr>
            <p:ph type="title" idx="4"/>
          </p:nvPr>
        </p:nvSpPr>
        <p:spPr>
          <a:xfrm>
            <a:off x="713225" y="2330550"/>
            <a:ext cx="3453600" cy="4824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1" name="Google Shape;141;p26"/>
          <p:cNvSpPr txBox="1">
            <a:spLocks noGrp="1"/>
          </p:cNvSpPr>
          <p:nvPr>
            <p:ph type="title" idx="5"/>
          </p:nvPr>
        </p:nvSpPr>
        <p:spPr>
          <a:xfrm>
            <a:off x="5341375" y="738073"/>
            <a:ext cx="3089400" cy="418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800" b="1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2" name="Google Shape;142;p26"/>
          <p:cNvSpPr txBox="1">
            <a:spLocks noGrp="1"/>
          </p:cNvSpPr>
          <p:nvPr>
            <p:ph type="subTitle" idx="6"/>
          </p:nvPr>
        </p:nvSpPr>
        <p:spPr>
          <a:xfrm>
            <a:off x="5341375" y="1053148"/>
            <a:ext cx="3089400" cy="565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9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96100" y="539500"/>
            <a:ext cx="7534800" cy="5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Ubuntu"/>
              <a:buNone/>
              <a:defRPr sz="2200" b="1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Ubuntu"/>
              <a:buNone/>
              <a:defRPr sz="2200" b="1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Ubuntu"/>
              <a:buNone/>
              <a:defRPr sz="2200" b="1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Ubuntu"/>
              <a:buNone/>
              <a:defRPr sz="2200" b="1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Ubuntu"/>
              <a:buNone/>
              <a:defRPr sz="2200" b="1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Ubuntu"/>
              <a:buNone/>
              <a:defRPr sz="2200" b="1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Ubuntu"/>
              <a:buNone/>
              <a:defRPr sz="2200" b="1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Ubuntu"/>
              <a:buNone/>
              <a:defRPr sz="2200" b="1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Ubuntu"/>
              <a:buNone/>
              <a:defRPr sz="2200" b="1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96100" y="1237555"/>
            <a:ext cx="7534800" cy="3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Mono Light"/>
              <a:buChar char="●"/>
              <a:defRPr>
                <a:solidFill>
                  <a:schemeClr val="lt1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Mono Light"/>
              <a:buChar char="○"/>
              <a:defRPr>
                <a:solidFill>
                  <a:schemeClr val="lt1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Mono Light"/>
              <a:buChar char="■"/>
              <a:defRPr>
                <a:solidFill>
                  <a:schemeClr val="lt1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Mono Light"/>
              <a:buChar char="●"/>
              <a:defRPr>
                <a:solidFill>
                  <a:schemeClr val="lt1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Mono Light"/>
              <a:buChar char="○"/>
              <a:defRPr>
                <a:solidFill>
                  <a:schemeClr val="lt1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Mono Light"/>
              <a:buChar char="■"/>
              <a:defRPr>
                <a:solidFill>
                  <a:schemeClr val="lt1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Mono Light"/>
              <a:buChar char="●"/>
              <a:defRPr>
                <a:solidFill>
                  <a:schemeClr val="lt1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Mono Light"/>
              <a:buChar char="○"/>
              <a:defRPr>
                <a:solidFill>
                  <a:schemeClr val="lt1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Mono Light"/>
              <a:buChar char="■"/>
              <a:defRPr>
                <a:solidFill>
                  <a:schemeClr val="lt1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5" r:id="rId2"/>
    <p:sldLayoutId id="2147483659" r:id="rId3"/>
    <p:sldLayoutId id="2147483661" r:id="rId4"/>
    <p:sldLayoutId id="2147483663" r:id="rId5"/>
    <p:sldLayoutId id="2147483664" r:id="rId6"/>
    <p:sldLayoutId id="2147483665" r:id="rId7"/>
    <p:sldLayoutId id="2147483666" r:id="rId8"/>
    <p:sldLayoutId id="2147483672" r:id="rId9"/>
    <p:sldLayoutId id="2147483673" r:id="rId10"/>
    <p:sldLayoutId id="2147483678" r:id="rId11"/>
    <p:sldLayoutId id="2147483687" r:id="rId12"/>
    <p:sldLayoutId id="2147483688" r:id="rId13"/>
    <p:sldLayoutId id="2147483693" r:id="rId14"/>
    <p:sldLayoutId id="2147483699" r:id="rId15"/>
    <p:sldLayoutId id="2147483701" r:id="rId16"/>
    <p:sldLayoutId id="2147483704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7.jpg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58"/>
          <p:cNvSpPr txBox="1">
            <a:spLocks noGrp="1"/>
          </p:cNvSpPr>
          <p:nvPr>
            <p:ph type="ctrTitle"/>
          </p:nvPr>
        </p:nvSpPr>
        <p:spPr>
          <a:xfrm>
            <a:off x="3074225" y="1856275"/>
            <a:ext cx="2995500" cy="143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 smtClean="0"/>
              <a:t>Apple</a:t>
            </a:r>
            <a:br>
              <a:rPr lang="en" dirty="0" smtClean="0"/>
            </a:br>
            <a:r>
              <a:rPr lang="en" dirty="0" smtClean="0"/>
              <a:t>iPhone14 Pro</a:t>
            </a:r>
            <a:endParaRPr sz="3200" b="1" i="1" dirty="0"/>
          </a:p>
        </p:txBody>
      </p:sp>
      <p:sp>
        <p:nvSpPr>
          <p:cNvPr id="345" name="Google Shape;345;p58"/>
          <p:cNvSpPr txBox="1">
            <a:spLocks noGrp="1"/>
          </p:cNvSpPr>
          <p:nvPr>
            <p:ph type="subTitle" idx="1"/>
          </p:nvPr>
        </p:nvSpPr>
        <p:spPr>
          <a:xfrm>
            <a:off x="3243900" y="1495550"/>
            <a:ext cx="2656200" cy="65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Web Project Jung Chan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76"/>
          <p:cNvSpPr/>
          <p:nvPr/>
        </p:nvSpPr>
        <p:spPr>
          <a:xfrm>
            <a:off x="3366576" y="2255107"/>
            <a:ext cx="427896" cy="399989"/>
          </a:xfrm>
          <a:custGeom>
            <a:avLst/>
            <a:gdLst/>
            <a:ahLst/>
            <a:cxnLst/>
            <a:rect l="l" t="t" r="r" b="b"/>
            <a:pathLst>
              <a:path w="12067" h="11280" extrusionOk="0">
                <a:moveTo>
                  <a:pt x="5986" y="757"/>
                </a:moveTo>
                <a:cubicBezTo>
                  <a:pt x="7656" y="757"/>
                  <a:pt x="9011" y="2049"/>
                  <a:pt x="9137" y="3718"/>
                </a:cubicBezTo>
                <a:cubicBezTo>
                  <a:pt x="8822" y="3624"/>
                  <a:pt x="8475" y="3561"/>
                  <a:pt x="8066" y="3561"/>
                </a:cubicBezTo>
                <a:cubicBezTo>
                  <a:pt x="7278" y="3561"/>
                  <a:pt x="6585" y="3781"/>
                  <a:pt x="5955" y="4191"/>
                </a:cubicBezTo>
                <a:cubicBezTo>
                  <a:pt x="5356" y="3781"/>
                  <a:pt x="4632" y="3561"/>
                  <a:pt x="3844" y="3561"/>
                </a:cubicBezTo>
                <a:cubicBezTo>
                  <a:pt x="3466" y="3561"/>
                  <a:pt x="3119" y="3592"/>
                  <a:pt x="2773" y="3718"/>
                </a:cubicBezTo>
                <a:cubicBezTo>
                  <a:pt x="2930" y="2049"/>
                  <a:pt x="4285" y="757"/>
                  <a:pt x="5986" y="757"/>
                </a:cubicBezTo>
                <a:close/>
                <a:moveTo>
                  <a:pt x="3875" y="4254"/>
                </a:moveTo>
                <a:cubicBezTo>
                  <a:pt x="4411" y="4254"/>
                  <a:pt x="4915" y="4411"/>
                  <a:pt x="5388" y="4663"/>
                </a:cubicBezTo>
                <a:cubicBezTo>
                  <a:pt x="4852" y="5168"/>
                  <a:pt x="4505" y="5829"/>
                  <a:pt x="4285" y="6585"/>
                </a:cubicBezTo>
                <a:cubicBezTo>
                  <a:pt x="3560" y="6113"/>
                  <a:pt x="2993" y="5325"/>
                  <a:pt x="2836" y="4411"/>
                </a:cubicBezTo>
                <a:cubicBezTo>
                  <a:pt x="3151" y="4317"/>
                  <a:pt x="3497" y="4254"/>
                  <a:pt x="3875" y="4254"/>
                </a:cubicBezTo>
                <a:close/>
                <a:moveTo>
                  <a:pt x="8129" y="4254"/>
                </a:moveTo>
                <a:cubicBezTo>
                  <a:pt x="8475" y="4254"/>
                  <a:pt x="8822" y="4317"/>
                  <a:pt x="9137" y="4411"/>
                </a:cubicBezTo>
                <a:cubicBezTo>
                  <a:pt x="8979" y="5325"/>
                  <a:pt x="8444" y="6113"/>
                  <a:pt x="7687" y="6585"/>
                </a:cubicBezTo>
                <a:cubicBezTo>
                  <a:pt x="7498" y="5829"/>
                  <a:pt x="7089" y="5168"/>
                  <a:pt x="6585" y="4663"/>
                </a:cubicBezTo>
                <a:cubicBezTo>
                  <a:pt x="7026" y="4411"/>
                  <a:pt x="7561" y="4254"/>
                  <a:pt x="8129" y="4254"/>
                </a:cubicBezTo>
                <a:close/>
                <a:moveTo>
                  <a:pt x="5986" y="5042"/>
                </a:moveTo>
                <a:cubicBezTo>
                  <a:pt x="6490" y="5514"/>
                  <a:pt x="6900" y="6144"/>
                  <a:pt x="7026" y="6900"/>
                </a:cubicBezTo>
                <a:cubicBezTo>
                  <a:pt x="6648" y="7026"/>
                  <a:pt x="6364" y="7058"/>
                  <a:pt x="5986" y="7058"/>
                </a:cubicBezTo>
                <a:cubicBezTo>
                  <a:pt x="5640" y="7058"/>
                  <a:pt x="5293" y="7026"/>
                  <a:pt x="4978" y="6900"/>
                </a:cubicBezTo>
                <a:cubicBezTo>
                  <a:pt x="5073" y="6176"/>
                  <a:pt x="5451" y="5514"/>
                  <a:pt x="5986" y="5042"/>
                </a:cubicBezTo>
                <a:close/>
                <a:moveTo>
                  <a:pt x="4915" y="7625"/>
                </a:moveTo>
                <a:lnTo>
                  <a:pt x="4915" y="7625"/>
                </a:lnTo>
                <a:cubicBezTo>
                  <a:pt x="5230" y="7688"/>
                  <a:pt x="5608" y="7782"/>
                  <a:pt x="5986" y="7782"/>
                </a:cubicBezTo>
                <a:cubicBezTo>
                  <a:pt x="6333" y="7782"/>
                  <a:pt x="6711" y="7719"/>
                  <a:pt x="7057" y="7625"/>
                </a:cubicBezTo>
                <a:lnTo>
                  <a:pt x="7057" y="7625"/>
                </a:lnTo>
                <a:cubicBezTo>
                  <a:pt x="6963" y="8476"/>
                  <a:pt x="6585" y="9232"/>
                  <a:pt x="5986" y="9767"/>
                </a:cubicBezTo>
                <a:cubicBezTo>
                  <a:pt x="5388" y="9232"/>
                  <a:pt x="5010" y="8476"/>
                  <a:pt x="4915" y="7625"/>
                </a:cubicBezTo>
                <a:close/>
                <a:moveTo>
                  <a:pt x="2206" y="4726"/>
                </a:moveTo>
                <a:cubicBezTo>
                  <a:pt x="2458" y="5892"/>
                  <a:pt x="3245" y="6837"/>
                  <a:pt x="4222" y="7373"/>
                </a:cubicBezTo>
                <a:lnTo>
                  <a:pt x="4222" y="7467"/>
                </a:lnTo>
                <a:cubicBezTo>
                  <a:pt x="4222" y="8570"/>
                  <a:pt x="4663" y="9515"/>
                  <a:pt x="5388" y="10208"/>
                </a:cubicBezTo>
                <a:cubicBezTo>
                  <a:pt x="4915" y="10460"/>
                  <a:pt x="4411" y="10555"/>
                  <a:pt x="3875" y="10555"/>
                </a:cubicBezTo>
                <a:cubicBezTo>
                  <a:pt x="2080" y="10555"/>
                  <a:pt x="662" y="9137"/>
                  <a:pt x="662" y="7404"/>
                </a:cubicBezTo>
                <a:cubicBezTo>
                  <a:pt x="662" y="6270"/>
                  <a:pt x="1260" y="5294"/>
                  <a:pt x="2206" y="4726"/>
                </a:cubicBezTo>
                <a:close/>
                <a:moveTo>
                  <a:pt x="9735" y="4695"/>
                </a:moveTo>
                <a:cubicBezTo>
                  <a:pt x="10649" y="5262"/>
                  <a:pt x="11279" y="6239"/>
                  <a:pt x="11279" y="7373"/>
                </a:cubicBezTo>
                <a:cubicBezTo>
                  <a:pt x="11279" y="9137"/>
                  <a:pt x="9861" y="10555"/>
                  <a:pt x="8066" y="10555"/>
                </a:cubicBezTo>
                <a:cubicBezTo>
                  <a:pt x="7530" y="10555"/>
                  <a:pt x="7026" y="10397"/>
                  <a:pt x="6553" y="10177"/>
                </a:cubicBezTo>
                <a:cubicBezTo>
                  <a:pt x="7246" y="9452"/>
                  <a:pt x="7719" y="8476"/>
                  <a:pt x="7719" y="7404"/>
                </a:cubicBezTo>
                <a:lnTo>
                  <a:pt x="7719" y="7341"/>
                </a:lnTo>
                <a:cubicBezTo>
                  <a:pt x="8759" y="6837"/>
                  <a:pt x="9515" y="5892"/>
                  <a:pt x="9735" y="4695"/>
                </a:cubicBezTo>
                <a:close/>
                <a:moveTo>
                  <a:pt x="5986" y="1"/>
                </a:moveTo>
                <a:cubicBezTo>
                  <a:pt x="3875" y="1"/>
                  <a:pt x="2143" y="1734"/>
                  <a:pt x="2143" y="3876"/>
                </a:cubicBezTo>
                <a:lnTo>
                  <a:pt x="2143" y="3939"/>
                </a:lnTo>
                <a:cubicBezTo>
                  <a:pt x="882" y="4569"/>
                  <a:pt x="0" y="5892"/>
                  <a:pt x="0" y="7404"/>
                </a:cubicBezTo>
                <a:cubicBezTo>
                  <a:pt x="0" y="9547"/>
                  <a:pt x="1733" y="11279"/>
                  <a:pt x="3907" y="11279"/>
                </a:cubicBezTo>
                <a:cubicBezTo>
                  <a:pt x="4695" y="11279"/>
                  <a:pt x="5388" y="11027"/>
                  <a:pt x="6018" y="10649"/>
                </a:cubicBezTo>
                <a:cubicBezTo>
                  <a:pt x="6616" y="11027"/>
                  <a:pt x="7372" y="11279"/>
                  <a:pt x="8160" y="11279"/>
                </a:cubicBezTo>
                <a:cubicBezTo>
                  <a:pt x="10271" y="11279"/>
                  <a:pt x="12067" y="9547"/>
                  <a:pt x="12067" y="7404"/>
                </a:cubicBezTo>
                <a:cubicBezTo>
                  <a:pt x="11972" y="5924"/>
                  <a:pt x="11122" y="4632"/>
                  <a:pt x="9861" y="3939"/>
                </a:cubicBezTo>
                <a:lnTo>
                  <a:pt x="9861" y="3876"/>
                </a:lnTo>
                <a:cubicBezTo>
                  <a:pt x="9861" y="1734"/>
                  <a:pt x="8129" y="1"/>
                  <a:pt x="598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5" name="Google Shape;505;p76"/>
          <p:cNvSpPr/>
          <p:nvPr/>
        </p:nvSpPr>
        <p:spPr>
          <a:xfrm>
            <a:off x="5352497" y="2240727"/>
            <a:ext cx="423428" cy="428747"/>
          </a:xfrm>
          <a:custGeom>
            <a:avLst/>
            <a:gdLst/>
            <a:ahLst/>
            <a:cxnLst/>
            <a:rect l="l" t="t" r="r" b="b"/>
            <a:pathLst>
              <a:path w="11941" h="12091" extrusionOk="0">
                <a:moveTo>
                  <a:pt x="5955" y="796"/>
                </a:moveTo>
                <a:lnTo>
                  <a:pt x="10933" y="3915"/>
                </a:lnTo>
                <a:lnTo>
                  <a:pt x="5955" y="7034"/>
                </a:lnTo>
                <a:lnTo>
                  <a:pt x="977" y="3915"/>
                </a:lnTo>
                <a:lnTo>
                  <a:pt x="5955" y="796"/>
                </a:lnTo>
                <a:close/>
                <a:moveTo>
                  <a:pt x="9924" y="5428"/>
                </a:moveTo>
                <a:lnTo>
                  <a:pt x="10964" y="6058"/>
                </a:lnTo>
                <a:lnTo>
                  <a:pt x="5955" y="9145"/>
                </a:lnTo>
                <a:lnTo>
                  <a:pt x="977" y="6058"/>
                </a:lnTo>
                <a:lnTo>
                  <a:pt x="2017" y="5428"/>
                </a:lnTo>
                <a:lnTo>
                  <a:pt x="5797" y="7790"/>
                </a:lnTo>
                <a:cubicBezTo>
                  <a:pt x="5860" y="7822"/>
                  <a:pt x="5931" y="7838"/>
                  <a:pt x="5994" y="7838"/>
                </a:cubicBezTo>
                <a:cubicBezTo>
                  <a:pt x="6057" y="7838"/>
                  <a:pt x="6112" y="7822"/>
                  <a:pt x="6144" y="7790"/>
                </a:cubicBezTo>
                <a:lnTo>
                  <a:pt x="9924" y="5428"/>
                </a:lnTo>
                <a:close/>
                <a:moveTo>
                  <a:pt x="9956" y="7538"/>
                </a:moveTo>
                <a:lnTo>
                  <a:pt x="10964" y="8169"/>
                </a:lnTo>
                <a:lnTo>
                  <a:pt x="5986" y="11288"/>
                </a:lnTo>
                <a:lnTo>
                  <a:pt x="1040" y="8169"/>
                </a:lnTo>
                <a:lnTo>
                  <a:pt x="2048" y="7538"/>
                </a:lnTo>
                <a:lnTo>
                  <a:pt x="5829" y="9901"/>
                </a:lnTo>
                <a:cubicBezTo>
                  <a:pt x="5892" y="9949"/>
                  <a:pt x="5963" y="9972"/>
                  <a:pt x="6026" y="9972"/>
                </a:cubicBezTo>
                <a:cubicBezTo>
                  <a:pt x="6089" y="9972"/>
                  <a:pt x="6144" y="9949"/>
                  <a:pt x="6175" y="9901"/>
                </a:cubicBezTo>
                <a:lnTo>
                  <a:pt x="9956" y="7538"/>
                </a:lnTo>
                <a:close/>
                <a:moveTo>
                  <a:pt x="5959" y="1"/>
                </a:moveTo>
                <a:cubicBezTo>
                  <a:pt x="5900" y="1"/>
                  <a:pt x="5845" y="25"/>
                  <a:pt x="5797" y="72"/>
                </a:cubicBezTo>
                <a:lnTo>
                  <a:pt x="158" y="3600"/>
                </a:lnTo>
                <a:cubicBezTo>
                  <a:pt x="32" y="3695"/>
                  <a:pt x="0" y="3758"/>
                  <a:pt x="0" y="3915"/>
                </a:cubicBezTo>
                <a:cubicBezTo>
                  <a:pt x="0" y="4073"/>
                  <a:pt x="95" y="4136"/>
                  <a:pt x="158" y="4230"/>
                </a:cubicBezTo>
                <a:lnTo>
                  <a:pt x="1387" y="4987"/>
                </a:lnTo>
                <a:lnTo>
                  <a:pt x="158" y="5743"/>
                </a:lnTo>
                <a:cubicBezTo>
                  <a:pt x="32" y="5806"/>
                  <a:pt x="0" y="5869"/>
                  <a:pt x="0" y="6058"/>
                </a:cubicBezTo>
                <a:cubicBezTo>
                  <a:pt x="0" y="6152"/>
                  <a:pt x="95" y="6278"/>
                  <a:pt x="158" y="6373"/>
                </a:cubicBezTo>
                <a:lnTo>
                  <a:pt x="1387" y="7097"/>
                </a:lnTo>
                <a:lnTo>
                  <a:pt x="158" y="7854"/>
                </a:lnTo>
                <a:cubicBezTo>
                  <a:pt x="32" y="7948"/>
                  <a:pt x="0" y="8011"/>
                  <a:pt x="0" y="8169"/>
                </a:cubicBezTo>
                <a:cubicBezTo>
                  <a:pt x="0" y="8295"/>
                  <a:pt x="95" y="8421"/>
                  <a:pt x="158" y="8484"/>
                </a:cubicBezTo>
                <a:lnTo>
                  <a:pt x="5797" y="12044"/>
                </a:lnTo>
                <a:cubicBezTo>
                  <a:pt x="5860" y="12075"/>
                  <a:pt x="5931" y="12091"/>
                  <a:pt x="5994" y="12091"/>
                </a:cubicBezTo>
                <a:cubicBezTo>
                  <a:pt x="6057" y="12091"/>
                  <a:pt x="6112" y="12075"/>
                  <a:pt x="6144" y="12044"/>
                </a:cubicBezTo>
                <a:lnTo>
                  <a:pt x="11783" y="8484"/>
                </a:lnTo>
                <a:cubicBezTo>
                  <a:pt x="11909" y="8421"/>
                  <a:pt x="11941" y="8326"/>
                  <a:pt x="11941" y="8169"/>
                </a:cubicBezTo>
                <a:cubicBezTo>
                  <a:pt x="11941" y="8043"/>
                  <a:pt x="11846" y="7948"/>
                  <a:pt x="11783" y="7854"/>
                </a:cubicBezTo>
                <a:lnTo>
                  <a:pt x="10555" y="7097"/>
                </a:lnTo>
                <a:lnTo>
                  <a:pt x="11783" y="6373"/>
                </a:lnTo>
                <a:cubicBezTo>
                  <a:pt x="11909" y="6278"/>
                  <a:pt x="11941" y="6152"/>
                  <a:pt x="11941" y="6058"/>
                </a:cubicBezTo>
                <a:cubicBezTo>
                  <a:pt x="11941" y="5932"/>
                  <a:pt x="11846" y="5806"/>
                  <a:pt x="11783" y="5743"/>
                </a:cubicBezTo>
                <a:lnTo>
                  <a:pt x="10555" y="4987"/>
                </a:lnTo>
                <a:lnTo>
                  <a:pt x="11783" y="4230"/>
                </a:lnTo>
                <a:cubicBezTo>
                  <a:pt x="11909" y="4136"/>
                  <a:pt x="11941" y="4073"/>
                  <a:pt x="11941" y="3915"/>
                </a:cubicBezTo>
                <a:cubicBezTo>
                  <a:pt x="11941" y="3758"/>
                  <a:pt x="11846" y="3695"/>
                  <a:pt x="11783" y="3600"/>
                </a:cubicBezTo>
                <a:lnTo>
                  <a:pt x="6144" y="72"/>
                </a:lnTo>
                <a:cubicBezTo>
                  <a:pt x="6081" y="25"/>
                  <a:pt x="6018" y="1"/>
                  <a:pt x="5959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76"/>
          <p:cNvSpPr/>
          <p:nvPr/>
        </p:nvSpPr>
        <p:spPr>
          <a:xfrm>
            <a:off x="1428928" y="2242465"/>
            <a:ext cx="428995" cy="425272"/>
          </a:xfrm>
          <a:custGeom>
            <a:avLst/>
            <a:gdLst/>
            <a:ahLst/>
            <a:cxnLst/>
            <a:rect l="l" t="t" r="r" b="b"/>
            <a:pathLst>
              <a:path w="12098" h="11993" extrusionOk="0">
                <a:moveTo>
                  <a:pt x="9042" y="4337"/>
                </a:moveTo>
                <a:lnTo>
                  <a:pt x="10208" y="4935"/>
                </a:lnTo>
                <a:lnTo>
                  <a:pt x="8695" y="4935"/>
                </a:lnTo>
                <a:lnTo>
                  <a:pt x="9042" y="4337"/>
                </a:lnTo>
                <a:close/>
                <a:moveTo>
                  <a:pt x="5167" y="1753"/>
                </a:moveTo>
                <a:lnTo>
                  <a:pt x="7593" y="5534"/>
                </a:lnTo>
                <a:lnTo>
                  <a:pt x="7026" y="6574"/>
                </a:lnTo>
                <a:lnTo>
                  <a:pt x="5356" y="4022"/>
                </a:lnTo>
                <a:lnTo>
                  <a:pt x="5167" y="1753"/>
                </a:lnTo>
                <a:close/>
                <a:moveTo>
                  <a:pt x="9105" y="5629"/>
                </a:moveTo>
                <a:lnTo>
                  <a:pt x="8664" y="9189"/>
                </a:lnTo>
                <a:lnTo>
                  <a:pt x="7435" y="7298"/>
                </a:lnTo>
                <a:cubicBezTo>
                  <a:pt x="7593" y="7015"/>
                  <a:pt x="8223" y="5849"/>
                  <a:pt x="8349" y="5629"/>
                </a:cubicBezTo>
                <a:close/>
                <a:moveTo>
                  <a:pt x="3088" y="1753"/>
                </a:moveTo>
                <a:lnTo>
                  <a:pt x="8034" y="9504"/>
                </a:lnTo>
                <a:lnTo>
                  <a:pt x="3623" y="7834"/>
                </a:lnTo>
                <a:lnTo>
                  <a:pt x="3088" y="1753"/>
                </a:lnTo>
                <a:close/>
                <a:moveTo>
                  <a:pt x="1355" y="9378"/>
                </a:moveTo>
                <a:lnTo>
                  <a:pt x="4096" y="10134"/>
                </a:lnTo>
                <a:lnTo>
                  <a:pt x="4757" y="11268"/>
                </a:lnTo>
                <a:lnTo>
                  <a:pt x="2773" y="11268"/>
                </a:lnTo>
                <a:lnTo>
                  <a:pt x="1355" y="9378"/>
                </a:lnTo>
                <a:close/>
                <a:moveTo>
                  <a:pt x="4064" y="8748"/>
                </a:moveTo>
                <a:lnTo>
                  <a:pt x="8380" y="10354"/>
                </a:lnTo>
                <a:lnTo>
                  <a:pt x="7971" y="11268"/>
                </a:lnTo>
                <a:lnTo>
                  <a:pt x="5545" y="11268"/>
                </a:lnTo>
                <a:cubicBezTo>
                  <a:pt x="5387" y="10984"/>
                  <a:pt x="4253" y="9063"/>
                  <a:pt x="4064" y="8748"/>
                </a:cubicBezTo>
                <a:close/>
                <a:moveTo>
                  <a:pt x="2485" y="1"/>
                </a:moveTo>
                <a:cubicBezTo>
                  <a:pt x="2453" y="1"/>
                  <a:pt x="2422" y="7"/>
                  <a:pt x="2394" y="21"/>
                </a:cubicBezTo>
                <a:cubicBezTo>
                  <a:pt x="2237" y="52"/>
                  <a:pt x="2174" y="210"/>
                  <a:pt x="2174" y="367"/>
                </a:cubicBezTo>
                <a:cubicBezTo>
                  <a:pt x="2930" y="8527"/>
                  <a:pt x="2836" y="8117"/>
                  <a:pt x="2930" y="8243"/>
                </a:cubicBezTo>
                <a:lnTo>
                  <a:pt x="3497" y="9252"/>
                </a:lnTo>
                <a:lnTo>
                  <a:pt x="473" y="8432"/>
                </a:lnTo>
                <a:cubicBezTo>
                  <a:pt x="437" y="8425"/>
                  <a:pt x="402" y="8422"/>
                  <a:pt x="368" y="8422"/>
                </a:cubicBezTo>
                <a:cubicBezTo>
                  <a:pt x="249" y="8422"/>
                  <a:pt x="143" y="8468"/>
                  <a:pt x="95" y="8590"/>
                </a:cubicBezTo>
                <a:cubicBezTo>
                  <a:pt x="0" y="8716"/>
                  <a:pt x="0" y="8874"/>
                  <a:pt x="95" y="9000"/>
                </a:cubicBezTo>
                <a:lnTo>
                  <a:pt x="2205" y="11835"/>
                </a:lnTo>
                <a:cubicBezTo>
                  <a:pt x="2300" y="11898"/>
                  <a:pt x="2363" y="11993"/>
                  <a:pt x="2489" y="11993"/>
                </a:cubicBezTo>
                <a:lnTo>
                  <a:pt x="8128" y="11993"/>
                </a:lnTo>
                <a:cubicBezTo>
                  <a:pt x="8223" y="11993"/>
                  <a:pt x="8380" y="11898"/>
                  <a:pt x="8443" y="11772"/>
                </a:cubicBezTo>
                <a:lnTo>
                  <a:pt x="9137" y="10354"/>
                </a:lnTo>
                <a:cubicBezTo>
                  <a:pt x="9137" y="10323"/>
                  <a:pt x="9168" y="10291"/>
                  <a:pt x="9168" y="10260"/>
                </a:cubicBezTo>
                <a:lnTo>
                  <a:pt x="9735" y="5629"/>
                </a:lnTo>
                <a:lnTo>
                  <a:pt x="11657" y="5629"/>
                </a:lnTo>
                <a:cubicBezTo>
                  <a:pt x="11814" y="5629"/>
                  <a:pt x="11972" y="5534"/>
                  <a:pt x="12003" y="5377"/>
                </a:cubicBezTo>
                <a:cubicBezTo>
                  <a:pt x="12098" y="5219"/>
                  <a:pt x="12003" y="4998"/>
                  <a:pt x="11846" y="4967"/>
                </a:cubicBezTo>
                <a:lnTo>
                  <a:pt x="9042" y="3549"/>
                </a:lnTo>
                <a:cubicBezTo>
                  <a:pt x="9001" y="3533"/>
                  <a:pt x="8954" y="3525"/>
                  <a:pt x="8906" y="3525"/>
                </a:cubicBezTo>
                <a:cubicBezTo>
                  <a:pt x="8767" y="3525"/>
                  <a:pt x="8616" y="3590"/>
                  <a:pt x="8569" y="3707"/>
                </a:cubicBezTo>
                <a:lnTo>
                  <a:pt x="7908" y="4841"/>
                </a:lnTo>
                <a:lnTo>
                  <a:pt x="4915" y="178"/>
                </a:lnTo>
                <a:cubicBezTo>
                  <a:pt x="4866" y="80"/>
                  <a:pt x="4740" y="1"/>
                  <a:pt x="4627" y="1"/>
                </a:cubicBezTo>
                <a:cubicBezTo>
                  <a:pt x="4595" y="1"/>
                  <a:pt x="4564" y="7"/>
                  <a:pt x="4537" y="21"/>
                </a:cubicBezTo>
                <a:cubicBezTo>
                  <a:pt x="4411" y="52"/>
                  <a:pt x="4285" y="210"/>
                  <a:pt x="4285" y="367"/>
                </a:cubicBezTo>
                <a:lnTo>
                  <a:pt x="4505" y="2762"/>
                </a:lnTo>
                <a:lnTo>
                  <a:pt x="2804" y="178"/>
                </a:lnTo>
                <a:cubicBezTo>
                  <a:pt x="2730" y="80"/>
                  <a:pt x="2599" y="1"/>
                  <a:pt x="2485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76"/>
          <p:cNvSpPr txBox="1">
            <a:spLocks noGrp="1"/>
          </p:cNvSpPr>
          <p:nvPr>
            <p:ph type="title"/>
          </p:nvPr>
        </p:nvSpPr>
        <p:spPr>
          <a:xfrm>
            <a:off x="188725" y="663300"/>
            <a:ext cx="87666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 smtClean="0">
                <a:ea typeface="Roboto Mono Light"/>
                <a:cs typeface="Roboto Mono Light"/>
              </a:rPr>
              <a:t>Mark Up &amp; Language</a:t>
            </a:r>
            <a:endParaRPr sz="1400" b="0" dirty="0">
              <a:solidFill>
                <a:srgbClr val="D9D9D9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513" name="Google Shape;513;p76"/>
          <p:cNvSpPr txBox="1">
            <a:spLocks noGrp="1"/>
          </p:cNvSpPr>
          <p:nvPr>
            <p:ph type="title" idx="2"/>
          </p:nvPr>
        </p:nvSpPr>
        <p:spPr>
          <a:xfrm>
            <a:off x="713223" y="2867450"/>
            <a:ext cx="1765800" cy="34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</a:t>
            </a:r>
            <a:endParaRPr/>
          </a:p>
        </p:txBody>
      </p:sp>
      <p:sp>
        <p:nvSpPr>
          <p:cNvPr id="514" name="Google Shape;514;p76"/>
          <p:cNvSpPr txBox="1">
            <a:spLocks noGrp="1"/>
          </p:cNvSpPr>
          <p:nvPr>
            <p:ph type="subTitle" idx="1"/>
          </p:nvPr>
        </p:nvSpPr>
        <p:spPr>
          <a:xfrm>
            <a:off x="713348" y="3457825"/>
            <a:ext cx="1765800" cy="72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HTML</a:t>
            </a:r>
            <a:endParaRPr dirty="0"/>
          </a:p>
        </p:txBody>
      </p:sp>
      <p:sp>
        <p:nvSpPr>
          <p:cNvPr id="515" name="Google Shape;515;p76"/>
          <p:cNvSpPr txBox="1">
            <a:spLocks noGrp="1"/>
          </p:cNvSpPr>
          <p:nvPr>
            <p:ph type="title" idx="3"/>
          </p:nvPr>
        </p:nvSpPr>
        <p:spPr>
          <a:xfrm>
            <a:off x="2697627" y="2867450"/>
            <a:ext cx="1765800" cy="34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Saturn</a:t>
            </a:r>
            <a:endParaRPr/>
          </a:p>
        </p:txBody>
      </p:sp>
      <p:sp>
        <p:nvSpPr>
          <p:cNvPr id="516" name="Google Shape;516;p76"/>
          <p:cNvSpPr txBox="1">
            <a:spLocks noGrp="1"/>
          </p:cNvSpPr>
          <p:nvPr>
            <p:ph type="title" idx="5"/>
          </p:nvPr>
        </p:nvSpPr>
        <p:spPr>
          <a:xfrm>
            <a:off x="4681302" y="2867450"/>
            <a:ext cx="1765800" cy="34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Neptune</a:t>
            </a:r>
            <a:endParaRPr/>
          </a:p>
        </p:txBody>
      </p:sp>
      <p:sp>
        <p:nvSpPr>
          <p:cNvPr id="517" name="Google Shape;517;p76"/>
          <p:cNvSpPr txBox="1">
            <a:spLocks noGrp="1"/>
          </p:cNvSpPr>
          <p:nvPr>
            <p:ph type="subTitle" idx="6"/>
          </p:nvPr>
        </p:nvSpPr>
        <p:spPr>
          <a:xfrm>
            <a:off x="4681298" y="3457825"/>
            <a:ext cx="1765800" cy="72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JavaScript</a:t>
            </a:r>
            <a:endParaRPr dirty="0"/>
          </a:p>
        </p:txBody>
      </p:sp>
      <p:sp>
        <p:nvSpPr>
          <p:cNvPr id="519" name="Google Shape;519;p76"/>
          <p:cNvSpPr txBox="1">
            <a:spLocks noGrp="1"/>
          </p:cNvSpPr>
          <p:nvPr>
            <p:ph type="subTitle" idx="4"/>
          </p:nvPr>
        </p:nvSpPr>
        <p:spPr>
          <a:xfrm>
            <a:off x="2697623" y="3457825"/>
            <a:ext cx="1765800" cy="72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CSS</a:t>
            </a:r>
            <a:endParaRPr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22" t="24881" r="32532" b="9305"/>
          <a:stretch/>
        </p:blipFill>
        <p:spPr>
          <a:xfrm>
            <a:off x="2963995" y="1928068"/>
            <a:ext cx="1233055" cy="1364673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260" r="67023" b="9259"/>
          <a:stretch/>
        </p:blipFill>
        <p:spPr>
          <a:xfrm>
            <a:off x="1017144" y="1936946"/>
            <a:ext cx="1166897" cy="1378528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952" t="23998" b="10856"/>
          <a:stretch/>
        </p:blipFill>
        <p:spPr>
          <a:xfrm>
            <a:off x="4960041" y="1941922"/>
            <a:ext cx="1169396" cy="135081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3716" y="2013535"/>
            <a:ext cx="1279206" cy="1279206"/>
          </a:xfrm>
          <a:prstGeom prst="rect">
            <a:avLst/>
          </a:prstGeom>
        </p:spPr>
      </p:pic>
      <p:sp>
        <p:nvSpPr>
          <p:cNvPr id="27" name="Google Shape;517;p76"/>
          <p:cNvSpPr txBox="1">
            <a:spLocks noGrp="1"/>
          </p:cNvSpPr>
          <p:nvPr>
            <p:ph type="subTitle" idx="6"/>
          </p:nvPr>
        </p:nvSpPr>
        <p:spPr>
          <a:xfrm>
            <a:off x="6683562" y="3457825"/>
            <a:ext cx="1765800" cy="72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jQuery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67"/>
          <p:cNvSpPr/>
          <p:nvPr/>
        </p:nvSpPr>
        <p:spPr>
          <a:xfrm>
            <a:off x="823650" y="1452013"/>
            <a:ext cx="817500" cy="817500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dirty="0" smtClean="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Main</a:t>
            </a:r>
            <a:endParaRPr sz="1500" b="1" dirty="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21" name="Google Shape;421;p67"/>
          <p:cNvSpPr txBox="1">
            <a:spLocks noGrp="1"/>
          </p:cNvSpPr>
          <p:nvPr>
            <p:ph type="title"/>
          </p:nvPr>
        </p:nvSpPr>
        <p:spPr>
          <a:xfrm>
            <a:off x="823650" y="2283238"/>
            <a:ext cx="3796200" cy="70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</a:rPr>
              <a:t>1</a:t>
            </a:r>
            <a:endParaRPr sz="3600">
              <a:solidFill>
                <a:schemeClr val="dk1"/>
              </a:solidFill>
            </a:endParaRPr>
          </a:p>
        </p:txBody>
      </p:sp>
      <p:sp>
        <p:nvSpPr>
          <p:cNvPr id="422" name="Google Shape;422;p67"/>
          <p:cNvSpPr txBox="1">
            <a:spLocks noGrp="1"/>
          </p:cNvSpPr>
          <p:nvPr>
            <p:ph type="title"/>
          </p:nvPr>
        </p:nvSpPr>
        <p:spPr>
          <a:xfrm>
            <a:off x="823650" y="2283238"/>
            <a:ext cx="3796200" cy="70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MAIN PAGE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21779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2" name="Google Shape;1272;p100"/>
          <p:cNvSpPr txBox="1">
            <a:spLocks noGrp="1"/>
          </p:cNvSpPr>
          <p:nvPr>
            <p:ph type="title"/>
          </p:nvPr>
        </p:nvSpPr>
        <p:spPr>
          <a:xfrm>
            <a:off x="3453730" y="585664"/>
            <a:ext cx="5094525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Main Page</a:t>
            </a:r>
            <a:endParaRPr dirty="0"/>
          </a:p>
        </p:txBody>
      </p:sp>
      <p:sp>
        <p:nvSpPr>
          <p:cNvPr id="1273" name="Google Shape;1273;p100"/>
          <p:cNvSpPr txBox="1">
            <a:spLocks noGrp="1"/>
          </p:cNvSpPr>
          <p:nvPr>
            <p:ph type="body" idx="4294967295"/>
          </p:nvPr>
        </p:nvSpPr>
        <p:spPr>
          <a:xfrm>
            <a:off x="6262925" y="1855077"/>
            <a:ext cx="2166600" cy="70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solidFill>
                  <a:srgbClr val="D9D9D9"/>
                </a:solidFill>
              </a:rPr>
              <a:t>박스를 고정시켜 배경화면이 이동하는 효과를 줌</a:t>
            </a:r>
            <a:endParaRPr dirty="0">
              <a:solidFill>
                <a:srgbClr val="D9D9D9"/>
              </a:solidFill>
            </a:endParaRPr>
          </a:p>
        </p:txBody>
      </p:sp>
      <p:sp>
        <p:nvSpPr>
          <p:cNvPr id="1274" name="Google Shape;1274;p100"/>
          <p:cNvSpPr txBox="1">
            <a:spLocks noGrp="1"/>
          </p:cNvSpPr>
          <p:nvPr>
            <p:ph type="body" idx="4294967295"/>
          </p:nvPr>
        </p:nvSpPr>
        <p:spPr>
          <a:xfrm>
            <a:off x="3594450" y="1855072"/>
            <a:ext cx="2166600" cy="70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비디오 태그를 사용하여 생동감을 줌</a:t>
            </a:r>
            <a:endParaRPr dirty="0">
              <a:solidFill>
                <a:srgbClr val="D9D9D9"/>
              </a:solidFill>
            </a:endParaRPr>
          </a:p>
        </p:txBody>
      </p:sp>
      <p:sp>
        <p:nvSpPr>
          <p:cNvPr id="1275" name="Google Shape;1275;p100"/>
          <p:cNvSpPr txBox="1">
            <a:spLocks noGrp="1"/>
          </p:cNvSpPr>
          <p:nvPr>
            <p:ph type="body" idx="4294967295"/>
          </p:nvPr>
        </p:nvSpPr>
        <p:spPr>
          <a:xfrm>
            <a:off x="3594450" y="3396297"/>
            <a:ext cx="2166600" cy="7038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solidFill>
                  <a:srgbClr val="D9D9D9"/>
                </a:solidFill>
              </a:rPr>
              <a:t>버튼을 누르면 슬라이드가 이동됨</a:t>
            </a:r>
            <a:endParaRPr dirty="0">
              <a:solidFill>
                <a:srgbClr val="D9D9D9"/>
              </a:solidFill>
            </a:endParaRPr>
          </a:p>
        </p:txBody>
      </p:sp>
      <p:sp>
        <p:nvSpPr>
          <p:cNvPr id="1276" name="Google Shape;1276;p100"/>
          <p:cNvSpPr txBox="1">
            <a:spLocks noGrp="1"/>
          </p:cNvSpPr>
          <p:nvPr>
            <p:ph type="body" idx="4294967295"/>
          </p:nvPr>
        </p:nvSpPr>
        <p:spPr>
          <a:xfrm>
            <a:off x="6262925" y="3396297"/>
            <a:ext cx="2285330" cy="70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solidFill>
                  <a:srgbClr val="D9D9D9"/>
                </a:solidFill>
              </a:rPr>
              <a:t>터치이벤트를 이용하여 모바일화면에서 드래그하여 슬라이드 됨</a:t>
            </a:r>
            <a:endParaRPr dirty="0">
              <a:solidFill>
                <a:srgbClr val="D9D9D9"/>
              </a:solidFill>
            </a:endParaRPr>
          </a:p>
        </p:txBody>
      </p:sp>
      <p:sp>
        <p:nvSpPr>
          <p:cNvPr id="1277" name="Google Shape;1277;p100"/>
          <p:cNvSpPr txBox="1">
            <a:spLocks noGrp="1"/>
          </p:cNvSpPr>
          <p:nvPr>
            <p:ph type="body" idx="4294967295"/>
          </p:nvPr>
        </p:nvSpPr>
        <p:spPr>
          <a:xfrm>
            <a:off x="6262925" y="1506122"/>
            <a:ext cx="2166600" cy="37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smtClean="0">
                <a:solidFill>
                  <a:srgbClr val="D9D9D9"/>
                </a:solidFill>
                <a:latin typeface="Ubuntu" panose="020B0600000101010101" charset="0"/>
              </a:rPr>
              <a:t>Sticky</a:t>
            </a:r>
            <a:endParaRPr sz="1800" b="1" dirty="0">
              <a:solidFill>
                <a:srgbClr val="D9D9D9"/>
              </a:solidFill>
              <a:latin typeface="Ubuntu" panose="020B0600000101010101" charset="0"/>
            </a:endParaRPr>
          </a:p>
        </p:txBody>
      </p:sp>
      <p:sp>
        <p:nvSpPr>
          <p:cNvPr id="1278" name="Google Shape;1278;p100"/>
          <p:cNvSpPr txBox="1">
            <a:spLocks noGrp="1"/>
          </p:cNvSpPr>
          <p:nvPr>
            <p:ph type="body" idx="4294967295"/>
          </p:nvPr>
        </p:nvSpPr>
        <p:spPr>
          <a:xfrm>
            <a:off x="3594450" y="1506119"/>
            <a:ext cx="2166600" cy="37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 smtClean="0">
                <a:solidFill>
                  <a:srgbClr val="D9D9D9"/>
                </a:solidFill>
                <a:latin typeface="Ubuntu"/>
                <a:ea typeface="Ubuntu"/>
                <a:cs typeface="Ubuntu"/>
                <a:sym typeface="Ubuntu"/>
              </a:rPr>
              <a:t>video</a:t>
            </a:r>
            <a:endParaRPr sz="1200" dirty="0">
              <a:solidFill>
                <a:srgbClr val="D9D9D9"/>
              </a:solidFill>
            </a:endParaRPr>
          </a:p>
        </p:txBody>
      </p:sp>
      <p:sp>
        <p:nvSpPr>
          <p:cNvPr id="1279" name="Google Shape;1279;p100"/>
          <p:cNvSpPr txBox="1">
            <a:spLocks noGrp="1"/>
          </p:cNvSpPr>
          <p:nvPr>
            <p:ph type="body" idx="4294967295"/>
          </p:nvPr>
        </p:nvSpPr>
        <p:spPr>
          <a:xfrm>
            <a:off x="3594450" y="3047345"/>
            <a:ext cx="2166600" cy="3735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smtClean="0">
                <a:solidFill>
                  <a:srgbClr val="D9D9D9"/>
                </a:solidFill>
                <a:latin typeface="Ubuntu" panose="020B0600000101010101" charset="0"/>
              </a:rPr>
              <a:t>Go Slide</a:t>
            </a:r>
            <a:endParaRPr sz="1800" b="1" dirty="0">
              <a:solidFill>
                <a:srgbClr val="D9D9D9"/>
              </a:solidFill>
              <a:latin typeface="Ubuntu" panose="020B0600000101010101" charset="0"/>
            </a:endParaRPr>
          </a:p>
        </p:txBody>
      </p:sp>
      <p:sp>
        <p:nvSpPr>
          <p:cNvPr id="1280" name="Google Shape;1280;p100"/>
          <p:cNvSpPr txBox="1">
            <a:spLocks noGrp="1"/>
          </p:cNvSpPr>
          <p:nvPr>
            <p:ph type="body" idx="4294967295"/>
          </p:nvPr>
        </p:nvSpPr>
        <p:spPr>
          <a:xfrm>
            <a:off x="6262925" y="3047345"/>
            <a:ext cx="2166600" cy="37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smtClean="0">
                <a:solidFill>
                  <a:srgbClr val="D9D9D9"/>
                </a:solidFill>
                <a:latin typeface="Ubuntu"/>
                <a:sym typeface="Ubuntu"/>
              </a:rPr>
              <a:t>Mobile Drag</a:t>
            </a:r>
            <a:endParaRPr sz="1200" dirty="0">
              <a:solidFill>
                <a:srgbClr val="D9D9D9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128" y="0"/>
            <a:ext cx="1816076" cy="174720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5871" y="1747203"/>
            <a:ext cx="1681042" cy="162495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128" y="3372155"/>
            <a:ext cx="1845634" cy="1769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240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2" name="Google Shape;1272;p100"/>
          <p:cNvSpPr txBox="1">
            <a:spLocks noGrp="1"/>
          </p:cNvSpPr>
          <p:nvPr>
            <p:ph type="title"/>
          </p:nvPr>
        </p:nvSpPr>
        <p:spPr>
          <a:xfrm>
            <a:off x="3453730" y="585664"/>
            <a:ext cx="5094525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Main Page</a:t>
            </a:r>
            <a:endParaRPr dirty="0"/>
          </a:p>
        </p:txBody>
      </p:sp>
      <p:sp>
        <p:nvSpPr>
          <p:cNvPr id="1273" name="Google Shape;1273;p100"/>
          <p:cNvSpPr txBox="1">
            <a:spLocks noGrp="1"/>
          </p:cNvSpPr>
          <p:nvPr>
            <p:ph type="body" idx="4294967295"/>
          </p:nvPr>
        </p:nvSpPr>
        <p:spPr>
          <a:xfrm>
            <a:off x="6262925" y="1855077"/>
            <a:ext cx="2166600" cy="70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solidFill>
                  <a:srgbClr val="D9D9D9"/>
                </a:solidFill>
              </a:rPr>
              <a:t>스크롤 이벤트 시 설명들에 대한 속성 변화</a:t>
            </a:r>
            <a:endParaRPr dirty="0">
              <a:solidFill>
                <a:srgbClr val="D9D9D9"/>
              </a:solidFill>
            </a:endParaRPr>
          </a:p>
        </p:txBody>
      </p:sp>
      <p:sp>
        <p:nvSpPr>
          <p:cNvPr id="1274" name="Google Shape;1274;p100"/>
          <p:cNvSpPr txBox="1">
            <a:spLocks noGrp="1"/>
          </p:cNvSpPr>
          <p:nvPr>
            <p:ph type="body" idx="4294967295"/>
          </p:nvPr>
        </p:nvSpPr>
        <p:spPr>
          <a:xfrm>
            <a:off x="3594450" y="1855072"/>
            <a:ext cx="2166600" cy="70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색상 버튼을 클릭 시 해당 색상 연출됨</a:t>
            </a:r>
            <a:endParaRPr dirty="0">
              <a:solidFill>
                <a:srgbClr val="D9D9D9"/>
              </a:solidFill>
            </a:endParaRPr>
          </a:p>
        </p:txBody>
      </p:sp>
      <p:sp>
        <p:nvSpPr>
          <p:cNvPr id="1275" name="Google Shape;1275;p100"/>
          <p:cNvSpPr txBox="1">
            <a:spLocks noGrp="1"/>
          </p:cNvSpPr>
          <p:nvPr>
            <p:ph type="body" idx="4294967295"/>
          </p:nvPr>
        </p:nvSpPr>
        <p:spPr>
          <a:xfrm>
            <a:off x="3594450" y="3396297"/>
            <a:ext cx="2166600" cy="7038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solidFill>
                  <a:srgbClr val="D9D9D9"/>
                </a:solidFill>
              </a:rPr>
              <a:t>스크롤 이벤트 시</a:t>
            </a:r>
            <a:endParaRPr lang="en-US" altLang="ko-KR" dirty="0" smtClean="0">
              <a:solidFill>
                <a:srgbClr val="D9D9D9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solidFill>
                  <a:srgbClr val="D9D9D9"/>
                </a:solidFill>
              </a:rPr>
              <a:t>사진 등장</a:t>
            </a:r>
            <a:endParaRPr dirty="0">
              <a:solidFill>
                <a:srgbClr val="D9D9D9"/>
              </a:solidFill>
            </a:endParaRPr>
          </a:p>
        </p:txBody>
      </p:sp>
      <p:sp>
        <p:nvSpPr>
          <p:cNvPr id="1276" name="Google Shape;1276;p100"/>
          <p:cNvSpPr txBox="1">
            <a:spLocks noGrp="1"/>
          </p:cNvSpPr>
          <p:nvPr>
            <p:ph type="body" idx="4294967295"/>
          </p:nvPr>
        </p:nvSpPr>
        <p:spPr>
          <a:xfrm>
            <a:off x="6262925" y="3396297"/>
            <a:ext cx="2285330" cy="70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D9D9D9"/>
                </a:solidFill>
              </a:rPr>
              <a:t>iPhone </a:t>
            </a:r>
            <a:r>
              <a:rPr lang="ko-KR" altLang="en-US" dirty="0" smtClean="0">
                <a:solidFill>
                  <a:srgbClr val="D9D9D9"/>
                </a:solidFill>
              </a:rPr>
              <a:t>종류와 </a:t>
            </a:r>
            <a:endParaRPr lang="en-US" altLang="ko-KR" dirty="0" smtClean="0">
              <a:solidFill>
                <a:srgbClr val="D9D9D9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solidFill>
                  <a:srgbClr val="D9D9D9"/>
                </a:solidFill>
              </a:rPr>
              <a:t>핵심기능 요약</a:t>
            </a:r>
            <a:endParaRPr dirty="0">
              <a:solidFill>
                <a:srgbClr val="D9D9D9"/>
              </a:solidFill>
            </a:endParaRPr>
          </a:p>
        </p:txBody>
      </p:sp>
      <p:sp>
        <p:nvSpPr>
          <p:cNvPr id="1277" name="Google Shape;1277;p100"/>
          <p:cNvSpPr txBox="1">
            <a:spLocks noGrp="1"/>
          </p:cNvSpPr>
          <p:nvPr>
            <p:ph type="body" idx="4294967295"/>
          </p:nvPr>
        </p:nvSpPr>
        <p:spPr>
          <a:xfrm>
            <a:off x="6262925" y="1506122"/>
            <a:ext cx="2166600" cy="37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smtClean="0">
                <a:solidFill>
                  <a:srgbClr val="D9D9D9"/>
                </a:solidFill>
                <a:latin typeface="Ubuntu" panose="020B0600000101010101" charset="0"/>
              </a:rPr>
              <a:t>Font Effect</a:t>
            </a:r>
            <a:endParaRPr sz="1800" b="1" dirty="0">
              <a:solidFill>
                <a:srgbClr val="D9D9D9"/>
              </a:solidFill>
              <a:latin typeface="Ubuntu" panose="020B0600000101010101" charset="0"/>
            </a:endParaRPr>
          </a:p>
        </p:txBody>
      </p:sp>
      <p:sp>
        <p:nvSpPr>
          <p:cNvPr id="1278" name="Google Shape;1278;p100"/>
          <p:cNvSpPr txBox="1">
            <a:spLocks noGrp="1"/>
          </p:cNvSpPr>
          <p:nvPr>
            <p:ph type="body" idx="4294967295"/>
          </p:nvPr>
        </p:nvSpPr>
        <p:spPr>
          <a:xfrm>
            <a:off x="3594450" y="1506119"/>
            <a:ext cx="2166600" cy="37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smtClean="0">
                <a:solidFill>
                  <a:srgbClr val="D9D9D9"/>
                </a:solidFill>
                <a:latin typeface="Ubuntu" panose="020B0600000101010101" charset="0"/>
              </a:rPr>
              <a:t>Button</a:t>
            </a:r>
            <a:endParaRPr sz="1800" b="1" dirty="0">
              <a:solidFill>
                <a:srgbClr val="D9D9D9"/>
              </a:solidFill>
              <a:latin typeface="Ubuntu" panose="020B0600000101010101" charset="0"/>
            </a:endParaRPr>
          </a:p>
        </p:txBody>
      </p:sp>
      <p:sp>
        <p:nvSpPr>
          <p:cNvPr id="1279" name="Google Shape;1279;p100"/>
          <p:cNvSpPr txBox="1">
            <a:spLocks noGrp="1"/>
          </p:cNvSpPr>
          <p:nvPr>
            <p:ph type="body" idx="4294967295"/>
          </p:nvPr>
        </p:nvSpPr>
        <p:spPr>
          <a:xfrm>
            <a:off x="3594450" y="3047345"/>
            <a:ext cx="2166600" cy="3735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smtClean="0">
                <a:solidFill>
                  <a:srgbClr val="D9D9D9"/>
                </a:solidFill>
                <a:latin typeface="Ubuntu" panose="020B0600000101010101" charset="0"/>
              </a:rPr>
              <a:t>Image Effect</a:t>
            </a:r>
            <a:endParaRPr sz="1800" b="1" dirty="0">
              <a:solidFill>
                <a:srgbClr val="D9D9D9"/>
              </a:solidFill>
              <a:latin typeface="Ubuntu" panose="020B0600000101010101" charset="0"/>
            </a:endParaRPr>
          </a:p>
        </p:txBody>
      </p:sp>
      <p:sp>
        <p:nvSpPr>
          <p:cNvPr id="1280" name="Google Shape;1280;p100"/>
          <p:cNvSpPr txBox="1">
            <a:spLocks noGrp="1"/>
          </p:cNvSpPr>
          <p:nvPr>
            <p:ph type="body" idx="4294967295"/>
          </p:nvPr>
        </p:nvSpPr>
        <p:spPr>
          <a:xfrm>
            <a:off x="6262925" y="3047345"/>
            <a:ext cx="2166600" cy="37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smtClean="0">
                <a:solidFill>
                  <a:srgbClr val="D9D9D9"/>
                </a:solidFill>
                <a:latin typeface="Ubuntu"/>
                <a:sym typeface="Ubuntu"/>
              </a:rPr>
              <a:t>Footer</a:t>
            </a:r>
            <a:endParaRPr sz="1200" dirty="0">
              <a:solidFill>
                <a:srgbClr val="D9D9D9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573" y="-3972"/>
            <a:ext cx="1928276" cy="183845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967" y="1834483"/>
            <a:ext cx="1735178" cy="168445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2204" y="3518935"/>
            <a:ext cx="1676645" cy="1624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679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67"/>
          <p:cNvSpPr/>
          <p:nvPr/>
        </p:nvSpPr>
        <p:spPr>
          <a:xfrm>
            <a:off x="823650" y="1452013"/>
            <a:ext cx="817500" cy="817500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 smtClean="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sub</a:t>
            </a:r>
            <a:endParaRPr sz="2000" b="1" dirty="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21" name="Google Shape;421;p67"/>
          <p:cNvSpPr txBox="1">
            <a:spLocks noGrp="1"/>
          </p:cNvSpPr>
          <p:nvPr>
            <p:ph type="title"/>
          </p:nvPr>
        </p:nvSpPr>
        <p:spPr>
          <a:xfrm>
            <a:off x="823650" y="2283238"/>
            <a:ext cx="3796200" cy="70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</a:rPr>
              <a:t>1</a:t>
            </a:r>
            <a:endParaRPr sz="3600">
              <a:solidFill>
                <a:schemeClr val="dk1"/>
              </a:solidFill>
            </a:endParaRPr>
          </a:p>
        </p:txBody>
      </p:sp>
      <p:sp>
        <p:nvSpPr>
          <p:cNvPr id="422" name="Google Shape;422;p67"/>
          <p:cNvSpPr txBox="1">
            <a:spLocks noGrp="1"/>
          </p:cNvSpPr>
          <p:nvPr>
            <p:ph type="title"/>
          </p:nvPr>
        </p:nvSpPr>
        <p:spPr>
          <a:xfrm>
            <a:off x="823650" y="2283238"/>
            <a:ext cx="3796200" cy="70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SUB PAGE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20938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2" name="Google Shape;1252;p98"/>
          <p:cNvSpPr txBox="1">
            <a:spLocks noGrp="1"/>
          </p:cNvSpPr>
          <p:nvPr>
            <p:ph type="title"/>
          </p:nvPr>
        </p:nvSpPr>
        <p:spPr>
          <a:xfrm>
            <a:off x="623400" y="1191491"/>
            <a:ext cx="5409300" cy="60968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smtClean="0"/>
              <a:t>Click &amp; Scroll</a:t>
            </a:r>
            <a:endParaRPr sz="2800" dirty="0"/>
          </a:p>
        </p:txBody>
      </p:sp>
      <p:sp>
        <p:nvSpPr>
          <p:cNvPr id="1253" name="Google Shape;1253;p98"/>
          <p:cNvSpPr txBox="1">
            <a:spLocks noGrp="1"/>
          </p:cNvSpPr>
          <p:nvPr>
            <p:ph type="subTitle" idx="1"/>
          </p:nvPr>
        </p:nvSpPr>
        <p:spPr>
          <a:xfrm>
            <a:off x="623400" y="1570707"/>
            <a:ext cx="5098500" cy="29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ko-KR" altLang="en-US" dirty="0" smtClean="0"/>
              <a:t>옵션 선택 후 자동으로 다음옵션으로 스크롤 됨</a:t>
            </a:r>
            <a:endParaRPr dirty="0"/>
          </a:p>
        </p:txBody>
      </p:sp>
      <p:sp>
        <p:nvSpPr>
          <p:cNvPr id="8" name="Google Shape;1252;p98"/>
          <p:cNvSpPr txBox="1">
            <a:spLocks/>
          </p:cNvSpPr>
          <p:nvPr/>
        </p:nvSpPr>
        <p:spPr>
          <a:xfrm>
            <a:off x="980491" y="332772"/>
            <a:ext cx="3297109" cy="645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Ubuntu"/>
              <a:buNone/>
              <a:defRPr sz="4800" b="1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Ubuntu"/>
              <a:buNone/>
              <a:defRPr sz="5200" b="1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Ubuntu"/>
              <a:buNone/>
              <a:defRPr sz="5200" b="1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Ubuntu"/>
              <a:buNone/>
              <a:defRPr sz="5200" b="1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Ubuntu"/>
              <a:buNone/>
              <a:defRPr sz="5200" b="1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Ubuntu"/>
              <a:buNone/>
              <a:defRPr sz="5200" b="1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Ubuntu"/>
              <a:buNone/>
              <a:defRPr sz="5200" b="1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Ubuntu"/>
              <a:buNone/>
              <a:defRPr sz="5200" b="1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Ubuntu"/>
              <a:buNone/>
              <a:defRPr sz="5200" b="1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>
            <a:r>
              <a:rPr lang="en" sz="4000" dirty="0" smtClean="0"/>
              <a:t>Buy iPhone</a:t>
            </a:r>
            <a:endParaRPr lang="en" sz="40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0408" y="-12143"/>
            <a:ext cx="3013592" cy="5143500"/>
          </a:xfrm>
          <a:prstGeom prst="rect">
            <a:avLst/>
          </a:prstGeom>
        </p:spPr>
      </p:pic>
      <p:sp>
        <p:nvSpPr>
          <p:cNvPr id="14" name="Google Shape;1252;p98"/>
          <p:cNvSpPr txBox="1">
            <a:spLocks noGrp="1"/>
          </p:cNvSpPr>
          <p:nvPr>
            <p:ph type="title"/>
          </p:nvPr>
        </p:nvSpPr>
        <p:spPr>
          <a:xfrm>
            <a:off x="623400" y="2180391"/>
            <a:ext cx="5409300" cy="60968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smtClean="0"/>
              <a:t>Stop Touch</a:t>
            </a:r>
            <a:endParaRPr sz="2800" dirty="0"/>
          </a:p>
        </p:txBody>
      </p:sp>
      <p:sp>
        <p:nvSpPr>
          <p:cNvPr id="15" name="Google Shape;1253;p98"/>
          <p:cNvSpPr txBox="1">
            <a:spLocks noGrp="1"/>
          </p:cNvSpPr>
          <p:nvPr>
            <p:ph type="subTitle" idx="1"/>
          </p:nvPr>
        </p:nvSpPr>
        <p:spPr>
          <a:xfrm>
            <a:off x="623400" y="2559607"/>
            <a:ext cx="5098500" cy="29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ko-KR" altLang="en-US" dirty="0" smtClean="0"/>
              <a:t>이전 옵션이 선택 되지않으면 다음 옵션을 못함</a:t>
            </a:r>
            <a:endParaRPr dirty="0"/>
          </a:p>
        </p:txBody>
      </p:sp>
      <p:sp>
        <p:nvSpPr>
          <p:cNvPr id="16" name="Google Shape;1252;p98"/>
          <p:cNvSpPr txBox="1">
            <a:spLocks noGrp="1"/>
          </p:cNvSpPr>
          <p:nvPr>
            <p:ph type="title"/>
          </p:nvPr>
        </p:nvSpPr>
        <p:spPr>
          <a:xfrm>
            <a:off x="623401" y="4020363"/>
            <a:ext cx="4447364" cy="60968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smtClean="0"/>
              <a:t>Payment</a:t>
            </a:r>
            <a:endParaRPr sz="2800" dirty="0"/>
          </a:p>
        </p:txBody>
      </p:sp>
      <p:sp>
        <p:nvSpPr>
          <p:cNvPr id="17" name="Google Shape;1253;p98"/>
          <p:cNvSpPr txBox="1">
            <a:spLocks noGrp="1"/>
          </p:cNvSpPr>
          <p:nvPr>
            <p:ph type="subTitle" idx="1"/>
          </p:nvPr>
        </p:nvSpPr>
        <p:spPr>
          <a:xfrm>
            <a:off x="623400" y="4399579"/>
            <a:ext cx="4378091" cy="29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ko-KR" altLang="en-US" dirty="0" smtClean="0"/>
              <a:t>선택된 옵션에 해당 가격을 보여줌</a:t>
            </a:r>
            <a:endParaRPr dirty="0"/>
          </a:p>
        </p:txBody>
      </p:sp>
      <p:sp>
        <p:nvSpPr>
          <p:cNvPr id="20" name="Google Shape;1252;p98"/>
          <p:cNvSpPr txBox="1">
            <a:spLocks noGrp="1"/>
          </p:cNvSpPr>
          <p:nvPr>
            <p:ph type="title"/>
          </p:nvPr>
        </p:nvSpPr>
        <p:spPr>
          <a:xfrm>
            <a:off x="623400" y="3132593"/>
            <a:ext cx="5409300" cy="60968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smtClean="0"/>
              <a:t>Change Color</a:t>
            </a:r>
            <a:endParaRPr sz="2800" dirty="0"/>
          </a:p>
        </p:txBody>
      </p:sp>
      <p:sp>
        <p:nvSpPr>
          <p:cNvPr id="21" name="Google Shape;1253;p98"/>
          <p:cNvSpPr txBox="1">
            <a:spLocks noGrp="1"/>
          </p:cNvSpPr>
          <p:nvPr>
            <p:ph type="subTitle" idx="1"/>
          </p:nvPr>
        </p:nvSpPr>
        <p:spPr>
          <a:xfrm>
            <a:off x="623400" y="3511809"/>
            <a:ext cx="5098500" cy="29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ko-KR" altLang="en-US" dirty="0" smtClean="0"/>
              <a:t>색상을 클릭하면 해당 색상에 이미지들을 보여줌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09155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0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9" name="Google Shape;1659;p111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703" y="1807954"/>
            <a:ext cx="1883355" cy="183414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60" name="Google Shape;1660;p111"/>
          <p:cNvGrpSpPr/>
          <p:nvPr/>
        </p:nvGrpSpPr>
        <p:grpSpPr>
          <a:xfrm>
            <a:off x="595982" y="1514035"/>
            <a:ext cx="3961860" cy="3013049"/>
            <a:chOff x="3422350" y="731675"/>
            <a:chExt cx="4831537" cy="3674898"/>
          </a:xfrm>
        </p:grpSpPr>
        <p:sp>
          <p:nvSpPr>
            <p:cNvPr id="1661" name="Google Shape;1661;p111"/>
            <p:cNvSpPr/>
            <p:nvPr/>
          </p:nvSpPr>
          <p:spPr>
            <a:xfrm>
              <a:off x="5352325" y="4031650"/>
              <a:ext cx="958800" cy="255300"/>
            </a:xfrm>
            <a:prstGeom prst="rect">
              <a:avLst/>
            </a:prstGeom>
            <a:solidFill>
              <a:srgbClr val="A0A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111"/>
            <p:cNvSpPr/>
            <p:nvPr/>
          </p:nvSpPr>
          <p:spPr>
            <a:xfrm flipH="1">
              <a:off x="6230475" y="3891500"/>
              <a:ext cx="399775" cy="489077"/>
            </a:xfrm>
            <a:custGeom>
              <a:avLst/>
              <a:gdLst/>
              <a:ahLst/>
              <a:cxnLst/>
              <a:rect l="l" t="t" r="r" b="b"/>
              <a:pathLst>
                <a:path w="15991" h="18395" extrusionOk="0">
                  <a:moveTo>
                    <a:pt x="1325" y="15800"/>
                  </a:moveTo>
                  <a:cubicBezTo>
                    <a:pt x="2082" y="15098"/>
                    <a:pt x="4341" y="13522"/>
                    <a:pt x="5354" y="12612"/>
                  </a:cubicBezTo>
                  <a:cubicBezTo>
                    <a:pt x="6368" y="11702"/>
                    <a:pt x="6856" y="11031"/>
                    <a:pt x="7406" y="10341"/>
                  </a:cubicBezTo>
                  <a:cubicBezTo>
                    <a:pt x="7956" y="9651"/>
                    <a:pt x="8176" y="9340"/>
                    <a:pt x="8652" y="8473"/>
                  </a:cubicBezTo>
                  <a:cubicBezTo>
                    <a:pt x="9128" y="7606"/>
                    <a:pt x="9849" y="6220"/>
                    <a:pt x="10264" y="5139"/>
                  </a:cubicBezTo>
                  <a:cubicBezTo>
                    <a:pt x="10679" y="4058"/>
                    <a:pt x="10948" y="2702"/>
                    <a:pt x="11143" y="1988"/>
                  </a:cubicBezTo>
                  <a:cubicBezTo>
                    <a:pt x="11338" y="1274"/>
                    <a:pt x="11241" y="1067"/>
                    <a:pt x="11436" y="853"/>
                  </a:cubicBezTo>
                  <a:cubicBezTo>
                    <a:pt x="11631" y="639"/>
                    <a:pt x="11558" y="-845"/>
                    <a:pt x="12315" y="706"/>
                  </a:cubicBezTo>
                  <a:cubicBezTo>
                    <a:pt x="13072" y="2257"/>
                    <a:pt x="16162" y="7838"/>
                    <a:pt x="15979" y="10158"/>
                  </a:cubicBezTo>
                  <a:cubicBezTo>
                    <a:pt x="15796" y="12478"/>
                    <a:pt x="13756" y="13577"/>
                    <a:pt x="11216" y="14627"/>
                  </a:cubicBezTo>
                  <a:cubicBezTo>
                    <a:pt x="8676" y="15677"/>
                    <a:pt x="2461" y="15836"/>
                    <a:pt x="739" y="16459"/>
                  </a:cubicBezTo>
                  <a:cubicBezTo>
                    <a:pt x="-983" y="17082"/>
                    <a:pt x="873" y="18303"/>
                    <a:pt x="885" y="18364"/>
                  </a:cubicBezTo>
                  <a:cubicBezTo>
                    <a:pt x="897" y="18425"/>
                    <a:pt x="739" y="17252"/>
                    <a:pt x="812" y="16825"/>
                  </a:cubicBezTo>
                  <a:cubicBezTo>
                    <a:pt x="885" y="16398"/>
                    <a:pt x="568" y="16502"/>
                    <a:pt x="1325" y="15800"/>
                  </a:cubicBez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</p:spPr>
        </p:sp>
        <p:sp>
          <p:nvSpPr>
            <p:cNvPr id="1663" name="Google Shape;1663;p111"/>
            <p:cNvSpPr/>
            <p:nvPr/>
          </p:nvSpPr>
          <p:spPr>
            <a:xfrm>
              <a:off x="5043518" y="3915067"/>
              <a:ext cx="399775" cy="459875"/>
            </a:xfrm>
            <a:custGeom>
              <a:avLst/>
              <a:gdLst/>
              <a:ahLst/>
              <a:cxnLst/>
              <a:rect l="l" t="t" r="r" b="b"/>
              <a:pathLst>
                <a:path w="15991" h="18395" extrusionOk="0">
                  <a:moveTo>
                    <a:pt x="1325" y="15800"/>
                  </a:moveTo>
                  <a:cubicBezTo>
                    <a:pt x="2082" y="15098"/>
                    <a:pt x="4341" y="13522"/>
                    <a:pt x="5354" y="12612"/>
                  </a:cubicBezTo>
                  <a:cubicBezTo>
                    <a:pt x="6368" y="11702"/>
                    <a:pt x="6856" y="11031"/>
                    <a:pt x="7406" y="10341"/>
                  </a:cubicBezTo>
                  <a:cubicBezTo>
                    <a:pt x="7956" y="9651"/>
                    <a:pt x="8176" y="9340"/>
                    <a:pt x="8652" y="8473"/>
                  </a:cubicBezTo>
                  <a:cubicBezTo>
                    <a:pt x="9128" y="7606"/>
                    <a:pt x="9849" y="6220"/>
                    <a:pt x="10264" y="5139"/>
                  </a:cubicBezTo>
                  <a:cubicBezTo>
                    <a:pt x="10679" y="4058"/>
                    <a:pt x="10948" y="2702"/>
                    <a:pt x="11143" y="1988"/>
                  </a:cubicBezTo>
                  <a:cubicBezTo>
                    <a:pt x="11338" y="1274"/>
                    <a:pt x="11241" y="1067"/>
                    <a:pt x="11436" y="853"/>
                  </a:cubicBezTo>
                  <a:cubicBezTo>
                    <a:pt x="11631" y="639"/>
                    <a:pt x="11558" y="-845"/>
                    <a:pt x="12315" y="706"/>
                  </a:cubicBezTo>
                  <a:cubicBezTo>
                    <a:pt x="13072" y="2257"/>
                    <a:pt x="16162" y="7838"/>
                    <a:pt x="15979" y="10158"/>
                  </a:cubicBezTo>
                  <a:cubicBezTo>
                    <a:pt x="15796" y="12478"/>
                    <a:pt x="13756" y="13577"/>
                    <a:pt x="11216" y="14627"/>
                  </a:cubicBezTo>
                  <a:cubicBezTo>
                    <a:pt x="8676" y="15677"/>
                    <a:pt x="2461" y="15836"/>
                    <a:pt x="739" y="16459"/>
                  </a:cubicBezTo>
                  <a:cubicBezTo>
                    <a:pt x="-983" y="17082"/>
                    <a:pt x="873" y="18303"/>
                    <a:pt x="885" y="18364"/>
                  </a:cubicBezTo>
                  <a:cubicBezTo>
                    <a:pt x="897" y="18425"/>
                    <a:pt x="739" y="17252"/>
                    <a:pt x="812" y="16825"/>
                  </a:cubicBezTo>
                  <a:cubicBezTo>
                    <a:pt x="885" y="16398"/>
                    <a:pt x="568" y="16502"/>
                    <a:pt x="1325" y="15800"/>
                  </a:cubicBez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</p:spPr>
        </p:sp>
        <p:sp>
          <p:nvSpPr>
            <p:cNvPr id="1664" name="Google Shape;1664;p111"/>
            <p:cNvSpPr/>
            <p:nvPr/>
          </p:nvSpPr>
          <p:spPr>
            <a:xfrm>
              <a:off x="5183975" y="3763900"/>
              <a:ext cx="87000" cy="25200"/>
            </a:xfrm>
            <a:prstGeom prst="rect">
              <a:avLst/>
            </a:prstGeom>
            <a:solidFill>
              <a:srgbClr val="A0A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111"/>
            <p:cNvSpPr/>
            <p:nvPr/>
          </p:nvSpPr>
          <p:spPr>
            <a:xfrm>
              <a:off x="5348300" y="3810000"/>
              <a:ext cx="981000" cy="185400"/>
            </a:xfrm>
            <a:prstGeom prst="rect">
              <a:avLst/>
            </a:prstGeom>
            <a:solidFill>
              <a:srgbClr val="A0A0A0"/>
            </a:solidFill>
            <a:ln w="9525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111"/>
            <p:cNvSpPr/>
            <p:nvPr/>
          </p:nvSpPr>
          <p:spPr>
            <a:xfrm>
              <a:off x="5258919" y="4129800"/>
              <a:ext cx="29" cy="2369"/>
            </a:xfrm>
            <a:custGeom>
              <a:avLst/>
              <a:gdLst/>
              <a:ahLst/>
              <a:cxnLst/>
              <a:rect l="l" t="t" r="r" b="b"/>
              <a:pathLst>
                <a:path w="1" h="82" extrusionOk="0">
                  <a:moveTo>
                    <a:pt x="1" y="8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111"/>
            <p:cNvSpPr/>
            <p:nvPr/>
          </p:nvSpPr>
          <p:spPr>
            <a:xfrm>
              <a:off x="5223962" y="4174089"/>
              <a:ext cx="2369" cy="7020"/>
            </a:xfrm>
            <a:custGeom>
              <a:avLst/>
              <a:gdLst/>
              <a:ahLst/>
              <a:cxnLst/>
              <a:rect l="l" t="t" r="r" b="b"/>
              <a:pathLst>
                <a:path w="82" h="243" extrusionOk="0">
                  <a:moveTo>
                    <a:pt x="1" y="243"/>
                  </a:moveTo>
                  <a:lnTo>
                    <a:pt x="81" y="1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111"/>
            <p:cNvSpPr/>
            <p:nvPr/>
          </p:nvSpPr>
          <p:spPr>
            <a:xfrm>
              <a:off x="6447569" y="4174089"/>
              <a:ext cx="4709" cy="4680"/>
            </a:xfrm>
            <a:custGeom>
              <a:avLst/>
              <a:gdLst/>
              <a:ahLst/>
              <a:cxnLst/>
              <a:rect l="l" t="t" r="r" b="b"/>
              <a:pathLst>
                <a:path w="163" h="162" extrusionOk="0">
                  <a:moveTo>
                    <a:pt x="1" y="1"/>
                  </a:moveTo>
                  <a:lnTo>
                    <a:pt x="162" y="162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111"/>
            <p:cNvSpPr/>
            <p:nvPr/>
          </p:nvSpPr>
          <p:spPr>
            <a:xfrm>
              <a:off x="6417292" y="4132140"/>
              <a:ext cx="29" cy="2369"/>
            </a:xfrm>
            <a:custGeom>
              <a:avLst/>
              <a:gdLst/>
              <a:ahLst/>
              <a:cxnLst/>
              <a:rect l="l" t="t" r="r" b="b"/>
              <a:pathLst>
                <a:path w="1" h="82" extrusionOk="0">
                  <a:moveTo>
                    <a:pt x="0" y="0"/>
                  </a:moveTo>
                  <a:lnTo>
                    <a:pt x="0" y="81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111"/>
            <p:cNvSpPr/>
            <p:nvPr/>
          </p:nvSpPr>
          <p:spPr>
            <a:xfrm>
              <a:off x="5028174" y="4248712"/>
              <a:ext cx="1619862" cy="97879"/>
            </a:xfrm>
            <a:custGeom>
              <a:avLst/>
              <a:gdLst/>
              <a:ahLst/>
              <a:cxnLst/>
              <a:rect l="l" t="t" r="r" b="b"/>
              <a:pathLst>
                <a:path w="56070" h="3388" extrusionOk="0">
                  <a:moveTo>
                    <a:pt x="4435" y="1"/>
                  </a:moveTo>
                  <a:lnTo>
                    <a:pt x="4196" y="160"/>
                  </a:lnTo>
                  <a:lnTo>
                    <a:pt x="4200" y="160"/>
                  </a:lnTo>
                  <a:cubicBezTo>
                    <a:pt x="4279" y="105"/>
                    <a:pt x="4357" y="53"/>
                    <a:pt x="4435" y="1"/>
                  </a:cubicBezTo>
                  <a:close/>
                  <a:moveTo>
                    <a:pt x="51636" y="1"/>
                  </a:moveTo>
                  <a:cubicBezTo>
                    <a:pt x="51714" y="53"/>
                    <a:pt x="51792" y="105"/>
                    <a:pt x="51868" y="160"/>
                  </a:cubicBezTo>
                  <a:lnTo>
                    <a:pt x="51875" y="160"/>
                  </a:lnTo>
                  <a:lnTo>
                    <a:pt x="51636" y="1"/>
                  </a:lnTo>
                  <a:close/>
                  <a:moveTo>
                    <a:pt x="4200" y="160"/>
                  </a:moveTo>
                  <a:cubicBezTo>
                    <a:pt x="4037" y="275"/>
                    <a:pt x="3875" y="401"/>
                    <a:pt x="3712" y="564"/>
                  </a:cubicBezTo>
                  <a:lnTo>
                    <a:pt x="82" y="3226"/>
                  </a:lnTo>
                  <a:cubicBezTo>
                    <a:pt x="82" y="3307"/>
                    <a:pt x="1" y="3307"/>
                    <a:pt x="1" y="3387"/>
                  </a:cubicBezTo>
                  <a:lnTo>
                    <a:pt x="56070" y="3387"/>
                  </a:lnTo>
                  <a:lnTo>
                    <a:pt x="55909" y="3226"/>
                  </a:lnTo>
                  <a:lnTo>
                    <a:pt x="52278" y="564"/>
                  </a:lnTo>
                  <a:cubicBezTo>
                    <a:pt x="52170" y="401"/>
                    <a:pt x="52025" y="275"/>
                    <a:pt x="51868" y="160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111"/>
            <p:cNvSpPr/>
            <p:nvPr/>
          </p:nvSpPr>
          <p:spPr>
            <a:xfrm>
              <a:off x="5282233" y="3789534"/>
              <a:ext cx="1109434" cy="300687"/>
            </a:xfrm>
            <a:custGeom>
              <a:avLst/>
              <a:gdLst/>
              <a:ahLst/>
              <a:cxnLst/>
              <a:rect l="l" t="t" r="r" b="b"/>
              <a:pathLst>
                <a:path w="38402" h="10408" extrusionOk="0">
                  <a:moveTo>
                    <a:pt x="2017" y="0"/>
                  </a:moveTo>
                  <a:lnTo>
                    <a:pt x="1291" y="6616"/>
                  </a:lnTo>
                  <a:cubicBezTo>
                    <a:pt x="1049" y="7906"/>
                    <a:pt x="565" y="9197"/>
                    <a:pt x="0" y="10407"/>
                  </a:cubicBezTo>
                  <a:lnTo>
                    <a:pt x="81" y="10246"/>
                  </a:lnTo>
                  <a:lnTo>
                    <a:pt x="38327" y="10246"/>
                  </a:lnTo>
                  <a:cubicBezTo>
                    <a:pt x="37794" y="9083"/>
                    <a:pt x="37342" y="7849"/>
                    <a:pt x="37111" y="6616"/>
                  </a:cubicBezTo>
                  <a:lnTo>
                    <a:pt x="36465" y="565"/>
                  </a:lnTo>
                  <a:cubicBezTo>
                    <a:pt x="32270" y="3066"/>
                    <a:pt x="27591" y="4679"/>
                    <a:pt x="22670" y="5244"/>
                  </a:cubicBezTo>
                  <a:cubicBezTo>
                    <a:pt x="21500" y="5345"/>
                    <a:pt x="20331" y="5395"/>
                    <a:pt x="19163" y="5395"/>
                  </a:cubicBezTo>
                  <a:cubicBezTo>
                    <a:pt x="15661" y="5395"/>
                    <a:pt x="12182" y="4942"/>
                    <a:pt x="8794" y="4034"/>
                  </a:cubicBezTo>
                  <a:cubicBezTo>
                    <a:pt x="6777" y="3631"/>
                    <a:pt x="4841" y="2905"/>
                    <a:pt x="2985" y="1936"/>
                  </a:cubicBezTo>
                  <a:cubicBezTo>
                    <a:pt x="2824" y="1856"/>
                    <a:pt x="2743" y="1694"/>
                    <a:pt x="2582" y="1533"/>
                  </a:cubicBezTo>
                  <a:cubicBezTo>
                    <a:pt x="2421" y="1372"/>
                    <a:pt x="2098" y="1049"/>
                    <a:pt x="1937" y="807"/>
                  </a:cubicBezTo>
                  <a:lnTo>
                    <a:pt x="2017" y="0"/>
                  </a:lnTo>
                  <a:close/>
                  <a:moveTo>
                    <a:pt x="38327" y="10246"/>
                  </a:moveTo>
                  <a:cubicBezTo>
                    <a:pt x="38352" y="10300"/>
                    <a:pt x="38377" y="10354"/>
                    <a:pt x="38402" y="10407"/>
                  </a:cubicBezTo>
                  <a:cubicBezTo>
                    <a:pt x="38402" y="10327"/>
                    <a:pt x="38402" y="10246"/>
                    <a:pt x="38402" y="10246"/>
                  </a:cubicBez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111"/>
            <p:cNvSpPr/>
            <p:nvPr/>
          </p:nvSpPr>
          <p:spPr>
            <a:xfrm>
              <a:off x="6482526" y="4213697"/>
              <a:ext cx="9360" cy="9360"/>
            </a:xfrm>
            <a:custGeom>
              <a:avLst/>
              <a:gdLst/>
              <a:ahLst/>
              <a:cxnLst/>
              <a:rect l="l" t="t" r="r" b="b"/>
              <a:pathLst>
                <a:path w="324" h="324" extrusionOk="0">
                  <a:moveTo>
                    <a:pt x="324" y="324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111"/>
            <p:cNvSpPr/>
            <p:nvPr/>
          </p:nvSpPr>
          <p:spPr>
            <a:xfrm>
              <a:off x="5184353" y="4213697"/>
              <a:ext cx="9331" cy="9360"/>
            </a:xfrm>
            <a:custGeom>
              <a:avLst/>
              <a:gdLst/>
              <a:ahLst/>
              <a:cxnLst/>
              <a:rect l="l" t="t" r="r" b="b"/>
              <a:pathLst>
                <a:path w="323" h="324" extrusionOk="0">
                  <a:moveTo>
                    <a:pt x="323" y="1"/>
                  </a:moveTo>
                  <a:lnTo>
                    <a:pt x="0" y="324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111"/>
            <p:cNvSpPr/>
            <p:nvPr/>
          </p:nvSpPr>
          <p:spPr>
            <a:xfrm>
              <a:off x="5151708" y="4085512"/>
              <a:ext cx="1377475" cy="167851"/>
            </a:xfrm>
            <a:custGeom>
              <a:avLst/>
              <a:gdLst/>
              <a:ahLst/>
              <a:cxnLst/>
              <a:rect l="l" t="t" r="r" b="b"/>
              <a:pathLst>
                <a:path w="47680" h="5810" extrusionOk="0">
                  <a:moveTo>
                    <a:pt x="4599" y="1"/>
                  </a:moveTo>
                  <a:lnTo>
                    <a:pt x="4518" y="162"/>
                  </a:lnTo>
                  <a:cubicBezTo>
                    <a:pt x="4276" y="646"/>
                    <a:pt x="3954" y="1130"/>
                    <a:pt x="3712" y="1614"/>
                  </a:cubicBezTo>
                  <a:cubicBezTo>
                    <a:pt x="3389" y="2179"/>
                    <a:pt x="2986" y="2663"/>
                    <a:pt x="2663" y="3067"/>
                  </a:cubicBezTo>
                  <a:lnTo>
                    <a:pt x="2502" y="3309"/>
                  </a:lnTo>
                  <a:cubicBezTo>
                    <a:pt x="2260" y="3631"/>
                    <a:pt x="1856" y="4035"/>
                    <a:pt x="1533" y="4438"/>
                  </a:cubicBezTo>
                  <a:lnTo>
                    <a:pt x="1211" y="4761"/>
                  </a:lnTo>
                  <a:cubicBezTo>
                    <a:pt x="888" y="5003"/>
                    <a:pt x="565" y="5325"/>
                    <a:pt x="162" y="5648"/>
                  </a:cubicBezTo>
                  <a:lnTo>
                    <a:pt x="1" y="5809"/>
                  </a:lnTo>
                  <a:lnTo>
                    <a:pt x="47679" y="5809"/>
                  </a:lnTo>
                  <a:lnTo>
                    <a:pt x="47437" y="5648"/>
                  </a:lnTo>
                  <a:cubicBezTo>
                    <a:pt x="47115" y="5325"/>
                    <a:pt x="46711" y="5003"/>
                    <a:pt x="46389" y="4761"/>
                  </a:cubicBezTo>
                  <a:lnTo>
                    <a:pt x="46066" y="4438"/>
                  </a:lnTo>
                  <a:cubicBezTo>
                    <a:pt x="45743" y="4035"/>
                    <a:pt x="45421" y="3631"/>
                    <a:pt x="45098" y="3228"/>
                  </a:cubicBezTo>
                  <a:lnTo>
                    <a:pt x="44937" y="3067"/>
                  </a:lnTo>
                  <a:cubicBezTo>
                    <a:pt x="44533" y="2663"/>
                    <a:pt x="44210" y="2098"/>
                    <a:pt x="43888" y="1614"/>
                  </a:cubicBezTo>
                  <a:cubicBezTo>
                    <a:pt x="43646" y="1130"/>
                    <a:pt x="43404" y="646"/>
                    <a:pt x="43081" y="162"/>
                  </a:cubicBezTo>
                  <a:cubicBezTo>
                    <a:pt x="43081" y="162"/>
                    <a:pt x="43081" y="82"/>
                    <a:pt x="43081" y="1"/>
                  </a:cubicBez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111"/>
            <p:cNvSpPr/>
            <p:nvPr/>
          </p:nvSpPr>
          <p:spPr>
            <a:xfrm>
              <a:off x="5016531" y="4343477"/>
              <a:ext cx="1645401" cy="63096"/>
            </a:xfrm>
            <a:custGeom>
              <a:avLst/>
              <a:gdLst/>
              <a:ahLst/>
              <a:cxnLst/>
              <a:rect l="l" t="t" r="r" b="b"/>
              <a:pathLst>
                <a:path w="56954" h="2184" extrusionOk="0">
                  <a:moveTo>
                    <a:pt x="404" y="0"/>
                  </a:moveTo>
                  <a:cubicBezTo>
                    <a:pt x="162" y="161"/>
                    <a:pt x="81" y="323"/>
                    <a:pt x="1" y="565"/>
                  </a:cubicBezTo>
                  <a:cubicBezTo>
                    <a:pt x="1" y="645"/>
                    <a:pt x="1" y="726"/>
                    <a:pt x="1" y="887"/>
                  </a:cubicBezTo>
                  <a:cubicBezTo>
                    <a:pt x="81" y="1614"/>
                    <a:pt x="727" y="2178"/>
                    <a:pt x="1533" y="2178"/>
                  </a:cubicBezTo>
                  <a:lnTo>
                    <a:pt x="55424" y="2178"/>
                  </a:lnTo>
                  <a:cubicBezTo>
                    <a:pt x="55465" y="2182"/>
                    <a:pt x="55506" y="2184"/>
                    <a:pt x="55546" y="2184"/>
                  </a:cubicBezTo>
                  <a:cubicBezTo>
                    <a:pt x="56370" y="2184"/>
                    <a:pt x="56953" y="1411"/>
                    <a:pt x="56876" y="565"/>
                  </a:cubicBezTo>
                  <a:cubicBezTo>
                    <a:pt x="56796" y="323"/>
                    <a:pt x="56634" y="161"/>
                    <a:pt x="56473" y="0"/>
                  </a:cubicBezTo>
                  <a:close/>
                </a:path>
              </a:pathLst>
            </a:custGeom>
            <a:solidFill>
              <a:srgbClr val="8182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111"/>
            <p:cNvSpPr/>
            <p:nvPr/>
          </p:nvSpPr>
          <p:spPr>
            <a:xfrm>
              <a:off x="5230953" y="785292"/>
              <a:ext cx="3022934" cy="3160162"/>
            </a:xfrm>
            <a:custGeom>
              <a:avLst/>
              <a:gdLst/>
              <a:ahLst/>
              <a:cxnLst/>
              <a:rect l="l" t="t" r="r" b="b"/>
              <a:pathLst>
                <a:path w="104636" h="109386" extrusionOk="0">
                  <a:moveTo>
                    <a:pt x="103990" y="0"/>
                  </a:moveTo>
                  <a:lnTo>
                    <a:pt x="103264" y="726"/>
                  </a:lnTo>
                  <a:cubicBezTo>
                    <a:pt x="103506" y="1130"/>
                    <a:pt x="103668" y="1694"/>
                    <a:pt x="103668" y="2178"/>
                  </a:cubicBezTo>
                  <a:lnTo>
                    <a:pt x="103668" y="100036"/>
                  </a:lnTo>
                  <a:cubicBezTo>
                    <a:pt x="103668" y="101730"/>
                    <a:pt x="102296" y="103102"/>
                    <a:pt x="100602" y="103102"/>
                  </a:cubicBezTo>
                  <a:lnTo>
                    <a:pt x="969" y="103102"/>
                  </a:lnTo>
                  <a:lnTo>
                    <a:pt x="1" y="103989"/>
                  </a:lnTo>
                  <a:lnTo>
                    <a:pt x="3792" y="103989"/>
                  </a:lnTo>
                  <a:lnTo>
                    <a:pt x="3712" y="104796"/>
                  </a:lnTo>
                  <a:cubicBezTo>
                    <a:pt x="3873" y="105038"/>
                    <a:pt x="4115" y="105280"/>
                    <a:pt x="4357" y="105522"/>
                  </a:cubicBezTo>
                  <a:lnTo>
                    <a:pt x="4760" y="106006"/>
                  </a:lnTo>
                  <a:cubicBezTo>
                    <a:pt x="6616" y="106894"/>
                    <a:pt x="8552" y="107620"/>
                    <a:pt x="10569" y="108104"/>
                  </a:cubicBezTo>
                  <a:cubicBezTo>
                    <a:pt x="13943" y="108947"/>
                    <a:pt x="17407" y="109386"/>
                    <a:pt x="20893" y="109386"/>
                  </a:cubicBezTo>
                  <a:cubicBezTo>
                    <a:pt x="22076" y="109386"/>
                    <a:pt x="23260" y="109335"/>
                    <a:pt x="24445" y="109233"/>
                  </a:cubicBezTo>
                  <a:cubicBezTo>
                    <a:pt x="29366" y="108668"/>
                    <a:pt x="34045" y="107136"/>
                    <a:pt x="38321" y="104635"/>
                  </a:cubicBezTo>
                  <a:lnTo>
                    <a:pt x="38240" y="103989"/>
                  </a:lnTo>
                  <a:lnTo>
                    <a:pt x="100602" y="103989"/>
                  </a:lnTo>
                  <a:cubicBezTo>
                    <a:pt x="102780" y="103989"/>
                    <a:pt x="104636" y="102214"/>
                    <a:pt x="104636" y="99956"/>
                  </a:cubicBezTo>
                  <a:lnTo>
                    <a:pt x="104636" y="2178"/>
                  </a:lnTo>
                  <a:cubicBezTo>
                    <a:pt x="104636" y="1372"/>
                    <a:pt x="104394" y="646"/>
                    <a:pt x="103990" y="0"/>
                  </a:cubicBezTo>
                  <a:close/>
                </a:path>
              </a:pathLst>
            </a:custGeom>
            <a:gradFill>
              <a:gsLst>
                <a:gs pos="0">
                  <a:srgbClr val="A0A0A0"/>
                </a:gs>
                <a:gs pos="12000">
                  <a:srgbClr val="919192"/>
                </a:gs>
                <a:gs pos="100000">
                  <a:srgbClr val="818284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111"/>
            <p:cNvSpPr/>
            <p:nvPr/>
          </p:nvSpPr>
          <p:spPr>
            <a:xfrm>
              <a:off x="5258919" y="803926"/>
              <a:ext cx="2967003" cy="2959983"/>
            </a:xfrm>
            <a:custGeom>
              <a:avLst/>
              <a:gdLst/>
              <a:ahLst/>
              <a:cxnLst/>
              <a:rect l="l" t="t" r="r" b="b"/>
              <a:pathLst>
                <a:path w="102700" h="102457" extrusionOk="0">
                  <a:moveTo>
                    <a:pt x="102377" y="1"/>
                  </a:moveTo>
                  <a:lnTo>
                    <a:pt x="98101" y="4276"/>
                  </a:lnTo>
                  <a:lnTo>
                    <a:pt x="98101" y="97858"/>
                  </a:lnTo>
                  <a:lnTo>
                    <a:pt x="4519" y="97858"/>
                  </a:lnTo>
                  <a:lnTo>
                    <a:pt x="1" y="102457"/>
                  </a:lnTo>
                  <a:lnTo>
                    <a:pt x="99634" y="102457"/>
                  </a:lnTo>
                  <a:cubicBezTo>
                    <a:pt x="101328" y="102457"/>
                    <a:pt x="102700" y="101005"/>
                    <a:pt x="102700" y="99311"/>
                  </a:cubicBezTo>
                  <a:lnTo>
                    <a:pt x="102700" y="1533"/>
                  </a:lnTo>
                  <a:cubicBezTo>
                    <a:pt x="102700" y="969"/>
                    <a:pt x="102619" y="485"/>
                    <a:pt x="1023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111"/>
            <p:cNvSpPr/>
            <p:nvPr/>
          </p:nvSpPr>
          <p:spPr>
            <a:xfrm>
              <a:off x="3422350" y="731675"/>
              <a:ext cx="4812901" cy="3057819"/>
            </a:xfrm>
            <a:custGeom>
              <a:avLst/>
              <a:gdLst/>
              <a:ahLst/>
              <a:cxnLst/>
              <a:rect l="l" t="t" r="r" b="b"/>
              <a:pathLst>
                <a:path w="166594" h="105926" extrusionOk="0">
                  <a:moveTo>
                    <a:pt x="4034" y="1"/>
                  </a:moveTo>
                  <a:cubicBezTo>
                    <a:pt x="1775" y="1"/>
                    <a:pt x="0" y="1856"/>
                    <a:pt x="0" y="4034"/>
                  </a:cubicBezTo>
                  <a:lnTo>
                    <a:pt x="0" y="101892"/>
                  </a:lnTo>
                  <a:cubicBezTo>
                    <a:pt x="0" y="104070"/>
                    <a:pt x="1775" y="105926"/>
                    <a:pt x="4034" y="105926"/>
                  </a:cubicBezTo>
                  <a:lnTo>
                    <a:pt x="62604" y="105926"/>
                  </a:lnTo>
                  <a:lnTo>
                    <a:pt x="63491" y="105039"/>
                  </a:lnTo>
                  <a:lnTo>
                    <a:pt x="4034" y="104958"/>
                  </a:lnTo>
                  <a:cubicBezTo>
                    <a:pt x="2340" y="104958"/>
                    <a:pt x="968" y="103506"/>
                    <a:pt x="968" y="101812"/>
                  </a:cubicBezTo>
                  <a:lnTo>
                    <a:pt x="968" y="4034"/>
                  </a:lnTo>
                  <a:cubicBezTo>
                    <a:pt x="968" y="2340"/>
                    <a:pt x="2340" y="969"/>
                    <a:pt x="4034" y="969"/>
                  </a:cubicBezTo>
                  <a:lnTo>
                    <a:pt x="163205" y="969"/>
                  </a:lnTo>
                  <a:cubicBezTo>
                    <a:pt x="164334" y="969"/>
                    <a:pt x="165383" y="1534"/>
                    <a:pt x="165867" y="2582"/>
                  </a:cubicBezTo>
                  <a:lnTo>
                    <a:pt x="166593" y="1856"/>
                  </a:lnTo>
                  <a:cubicBezTo>
                    <a:pt x="165787" y="727"/>
                    <a:pt x="164577" y="1"/>
                    <a:pt x="163205" y="1"/>
                  </a:cubicBez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111"/>
            <p:cNvSpPr/>
            <p:nvPr/>
          </p:nvSpPr>
          <p:spPr>
            <a:xfrm>
              <a:off x="8071400" y="760800"/>
              <a:ext cx="153000" cy="153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111"/>
            <p:cNvSpPr/>
            <p:nvPr/>
          </p:nvSpPr>
          <p:spPr>
            <a:xfrm>
              <a:off x="3447978" y="759551"/>
              <a:ext cx="4766301" cy="3004358"/>
            </a:xfrm>
            <a:custGeom>
              <a:avLst/>
              <a:gdLst/>
              <a:ahLst/>
              <a:cxnLst/>
              <a:rect l="l" t="t" r="r" b="b"/>
              <a:pathLst>
                <a:path w="164981" h="103993" extrusionOk="0">
                  <a:moveTo>
                    <a:pt x="82691" y="1273"/>
                  </a:moveTo>
                  <a:cubicBezTo>
                    <a:pt x="83178" y="1273"/>
                    <a:pt x="83660" y="1635"/>
                    <a:pt x="83660" y="2182"/>
                  </a:cubicBezTo>
                  <a:cubicBezTo>
                    <a:pt x="83660" y="2666"/>
                    <a:pt x="83257" y="3150"/>
                    <a:pt x="82692" y="3150"/>
                  </a:cubicBezTo>
                  <a:cubicBezTo>
                    <a:pt x="81885" y="3069"/>
                    <a:pt x="81482" y="2101"/>
                    <a:pt x="82047" y="1537"/>
                  </a:cubicBezTo>
                  <a:cubicBezTo>
                    <a:pt x="82228" y="1355"/>
                    <a:pt x="82460" y="1273"/>
                    <a:pt x="82691" y="1273"/>
                  </a:cubicBezTo>
                  <a:close/>
                  <a:moveTo>
                    <a:pt x="3012" y="1"/>
                  </a:moveTo>
                  <a:cubicBezTo>
                    <a:pt x="1376" y="1"/>
                    <a:pt x="0" y="1420"/>
                    <a:pt x="0" y="3069"/>
                  </a:cubicBezTo>
                  <a:lnTo>
                    <a:pt x="0" y="100927"/>
                  </a:lnTo>
                  <a:cubicBezTo>
                    <a:pt x="81" y="102621"/>
                    <a:pt x="1453" y="103993"/>
                    <a:pt x="3147" y="103993"/>
                  </a:cubicBezTo>
                  <a:lnTo>
                    <a:pt x="62685" y="103993"/>
                  </a:lnTo>
                  <a:lnTo>
                    <a:pt x="67203" y="99394"/>
                  </a:lnTo>
                  <a:lnTo>
                    <a:pt x="4599" y="99394"/>
                  </a:lnTo>
                  <a:lnTo>
                    <a:pt x="4599" y="4602"/>
                  </a:lnTo>
                  <a:lnTo>
                    <a:pt x="160785" y="4602"/>
                  </a:lnTo>
                  <a:lnTo>
                    <a:pt x="160785" y="5812"/>
                  </a:lnTo>
                  <a:lnTo>
                    <a:pt x="164980" y="1617"/>
                  </a:lnTo>
                  <a:cubicBezTo>
                    <a:pt x="164496" y="649"/>
                    <a:pt x="163447" y="4"/>
                    <a:pt x="162318" y="4"/>
                  </a:cubicBezTo>
                  <a:lnTo>
                    <a:pt x="3147" y="4"/>
                  </a:lnTo>
                  <a:cubicBezTo>
                    <a:pt x="3102" y="2"/>
                    <a:pt x="3057" y="1"/>
                    <a:pt x="3012" y="1"/>
                  </a:cubicBezTo>
                  <a:close/>
                </a:path>
              </a:pathLst>
            </a:custGeom>
            <a:solidFill>
              <a:srgbClr val="2020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111"/>
            <p:cNvSpPr/>
            <p:nvPr/>
          </p:nvSpPr>
          <p:spPr>
            <a:xfrm>
              <a:off x="5801964" y="796934"/>
              <a:ext cx="62980" cy="51915"/>
            </a:xfrm>
            <a:custGeom>
              <a:avLst/>
              <a:gdLst/>
              <a:ahLst/>
              <a:cxnLst/>
              <a:rect l="l" t="t" r="r" b="b"/>
              <a:pathLst>
                <a:path w="2180" h="1797" extrusionOk="0">
                  <a:moveTo>
                    <a:pt x="1256" y="171"/>
                  </a:moveTo>
                  <a:cubicBezTo>
                    <a:pt x="1614" y="171"/>
                    <a:pt x="1937" y="458"/>
                    <a:pt x="1937" y="888"/>
                  </a:cubicBezTo>
                  <a:cubicBezTo>
                    <a:pt x="1937" y="1291"/>
                    <a:pt x="1614" y="1614"/>
                    <a:pt x="1211" y="1614"/>
                  </a:cubicBezTo>
                  <a:cubicBezTo>
                    <a:pt x="566" y="1614"/>
                    <a:pt x="324" y="807"/>
                    <a:pt x="727" y="404"/>
                  </a:cubicBezTo>
                  <a:cubicBezTo>
                    <a:pt x="888" y="243"/>
                    <a:pt x="1077" y="171"/>
                    <a:pt x="1256" y="171"/>
                  </a:cubicBezTo>
                  <a:close/>
                  <a:moveTo>
                    <a:pt x="1211" y="1"/>
                  </a:moveTo>
                  <a:cubicBezTo>
                    <a:pt x="404" y="1"/>
                    <a:pt x="1" y="969"/>
                    <a:pt x="566" y="1533"/>
                  </a:cubicBezTo>
                  <a:cubicBezTo>
                    <a:pt x="747" y="1715"/>
                    <a:pt x="979" y="1797"/>
                    <a:pt x="1210" y="1797"/>
                  </a:cubicBezTo>
                  <a:cubicBezTo>
                    <a:pt x="1697" y="1797"/>
                    <a:pt x="2179" y="1435"/>
                    <a:pt x="2179" y="888"/>
                  </a:cubicBezTo>
                  <a:cubicBezTo>
                    <a:pt x="2179" y="404"/>
                    <a:pt x="1776" y="1"/>
                    <a:pt x="121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111"/>
            <p:cNvSpPr/>
            <p:nvPr/>
          </p:nvSpPr>
          <p:spPr>
            <a:xfrm>
              <a:off x="5818287" y="801615"/>
              <a:ext cx="39666" cy="41977"/>
            </a:xfrm>
            <a:custGeom>
              <a:avLst/>
              <a:gdLst/>
              <a:ahLst/>
              <a:cxnLst/>
              <a:rect l="l" t="t" r="r" b="b"/>
              <a:pathLst>
                <a:path w="1373" h="1453" extrusionOk="0">
                  <a:moveTo>
                    <a:pt x="646" y="0"/>
                  </a:moveTo>
                  <a:cubicBezTo>
                    <a:pt x="243" y="0"/>
                    <a:pt x="1" y="323"/>
                    <a:pt x="1" y="726"/>
                  </a:cubicBezTo>
                  <a:cubicBezTo>
                    <a:pt x="1" y="1129"/>
                    <a:pt x="243" y="1452"/>
                    <a:pt x="646" y="1452"/>
                  </a:cubicBezTo>
                  <a:cubicBezTo>
                    <a:pt x="1049" y="1452"/>
                    <a:pt x="1372" y="1129"/>
                    <a:pt x="1372" y="726"/>
                  </a:cubicBezTo>
                  <a:cubicBezTo>
                    <a:pt x="1372" y="323"/>
                    <a:pt x="1049" y="0"/>
                    <a:pt x="646" y="0"/>
                  </a:cubicBezTo>
                  <a:close/>
                </a:path>
              </a:pathLst>
            </a:custGeom>
            <a:solidFill>
              <a:srgbClr val="2020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111"/>
            <p:cNvSpPr/>
            <p:nvPr/>
          </p:nvSpPr>
          <p:spPr>
            <a:xfrm>
              <a:off x="5338300" y="3789525"/>
              <a:ext cx="1000500" cy="185400"/>
            </a:xfrm>
            <a:prstGeom prst="rect">
              <a:avLst/>
            </a:prstGeom>
            <a:gradFill>
              <a:gsLst>
                <a:gs pos="0">
                  <a:srgbClr val="A0A0A0"/>
                </a:gs>
                <a:gs pos="36000">
                  <a:srgbClr val="919192"/>
                </a:gs>
                <a:gs pos="100000">
                  <a:srgbClr val="818284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84" name="Google Shape;1684;p111"/>
          <p:cNvSpPr txBox="1">
            <a:spLocks noGrp="1"/>
          </p:cNvSpPr>
          <p:nvPr>
            <p:ph type="title"/>
          </p:nvPr>
        </p:nvSpPr>
        <p:spPr>
          <a:xfrm>
            <a:off x="5651075" y="1308753"/>
            <a:ext cx="2634900" cy="49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Scroll &amp; Move</a:t>
            </a:r>
            <a:endParaRPr dirty="0"/>
          </a:p>
        </p:txBody>
      </p:sp>
      <p:sp>
        <p:nvSpPr>
          <p:cNvPr id="1685" name="Google Shape;1685;p111"/>
          <p:cNvSpPr txBox="1">
            <a:spLocks noGrp="1"/>
          </p:cNvSpPr>
          <p:nvPr>
            <p:ph type="subTitle" idx="1"/>
          </p:nvPr>
        </p:nvSpPr>
        <p:spPr>
          <a:xfrm>
            <a:off x="5651075" y="1713975"/>
            <a:ext cx="2858700" cy="46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스크롤 시 </a:t>
            </a:r>
            <a:r>
              <a:rPr lang="en-US" altLang="ko-KR" dirty="0" smtClean="0"/>
              <a:t>1</a:t>
            </a:r>
            <a:r>
              <a:rPr lang="ko-KR" altLang="en-US" dirty="0" smtClean="0"/>
              <a:t>페이지 기기들이 움직임</a:t>
            </a:r>
            <a:endParaRPr dirty="0"/>
          </a:p>
        </p:txBody>
      </p:sp>
      <p:sp>
        <p:nvSpPr>
          <p:cNvPr id="1686" name="Google Shape;1686;p111"/>
          <p:cNvSpPr txBox="1">
            <a:spLocks noGrp="1"/>
          </p:cNvSpPr>
          <p:nvPr>
            <p:ph type="subTitle" idx="3"/>
          </p:nvPr>
        </p:nvSpPr>
        <p:spPr>
          <a:xfrm>
            <a:off x="5651075" y="2521650"/>
            <a:ext cx="2858700" cy="46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로드 시 아이콘의 크기가 변함</a:t>
            </a:r>
            <a:endParaRPr dirty="0"/>
          </a:p>
        </p:txBody>
      </p:sp>
      <p:sp>
        <p:nvSpPr>
          <p:cNvPr id="1687" name="Google Shape;1687;p111"/>
          <p:cNvSpPr txBox="1">
            <a:spLocks noGrp="1"/>
          </p:cNvSpPr>
          <p:nvPr>
            <p:ph type="title" idx="2"/>
          </p:nvPr>
        </p:nvSpPr>
        <p:spPr>
          <a:xfrm>
            <a:off x="5651075" y="2116428"/>
            <a:ext cx="2634900" cy="49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Icon Resize</a:t>
            </a:r>
            <a:endParaRPr dirty="0"/>
          </a:p>
        </p:txBody>
      </p:sp>
      <p:sp>
        <p:nvSpPr>
          <p:cNvPr id="1688" name="Google Shape;1688;p111"/>
          <p:cNvSpPr txBox="1">
            <a:spLocks noGrp="1"/>
          </p:cNvSpPr>
          <p:nvPr>
            <p:ph type="title" idx="4"/>
          </p:nvPr>
        </p:nvSpPr>
        <p:spPr>
          <a:xfrm>
            <a:off x="5651075" y="2924103"/>
            <a:ext cx="2634900" cy="49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Video Resize</a:t>
            </a:r>
            <a:endParaRPr dirty="0"/>
          </a:p>
        </p:txBody>
      </p:sp>
      <p:sp>
        <p:nvSpPr>
          <p:cNvPr id="1689" name="Google Shape;1689;p111"/>
          <p:cNvSpPr txBox="1">
            <a:spLocks noGrp="1"/>
          </p:cNvSpPr>
          <p:nvPr>
            <p:ph type="subTitle" idx="5"/>
          </p:nvPr>
        </p:nvSpPr>
        <p:spPr>
          <a:xfrm>
            <a:off x="5651075" y="3329325"/>
            <a:ext cx="2858700" cy="46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스크롤 시 비디오의 크기가 줄어듦</a:t>
            </a:r>
            <a:endParaRPr dirty="0"/>
          </a:p>
        </p:txBody>
      </p:sp>
      <p:sp>
        <p:nvSpPr>
          <p:cNvPr id="1690" name="Google Shape;1690;p111"/>
          <p:cNvSpPr txBox="1">
            <a:spLocks noGrp="1"/>
          </p:cNvSpPr>
          <p:nvPr>
            <p:ph type="title" idx="6"/>
          </p:nvPr>
        </p:nvSpPr>
        <p:spPr>
          <a:xfrm>
            <a:off x="5651075" y="3702753"/>
            <a:ext cx="2634900" cy="49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Font Disappear</a:t>
            </a:r>
            <a:endParaRPr dirty="0"/>
          </a:p>
        </p:txBody>
      </p:sp>
      <p:sp>
        <p:nvSpPr>
          <p:cNvPr id="1691" name="Google Shape;1691;p111"/>
          <p:cNvSpPr txBox="1">
            <a:spLocks noGrp="1"/>
          </p:cNvSpPr>
          <p:nvPr>
            <p:ph type="subTitle" idx="7"/>
          </p:nvPr>
        </p:nvSpPr>
        <p:spPr>
          <a:xfrm>
            <a:off x="5651075" y="4107975"/>
            <a:ext cx="2858700" cy="46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아래로 스크롤 되면 비디오 박스 내 글씨가 사라짐</a:t>
            </a:r>
            <a:endParaRPr dirty="0"/>
          </a:p>
        </p:txBody>
      </p:sp>
      <p:sp>
        <p:nvSpPr>
          <p:cNvPr id="1692" name="Google Shape;1692;p111"/>
          <p:cNvSpPr txBox="1">
            <a:spLocks noGrp="1"/>
          </p:cNvSpPr>
          <p:nvPr>
            <p:ph type="title" idx="8"/>
          </p:nvPr>
        </p:nvSpPr>
        <p:spPr>
          <a:xfrm>
            <a:off x="5192900" y="667225"/>
            <a:ext cx="33726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MUSIC</a:t>
            </a:r>
            <a:endParaRPr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1266" y="1794000"/>
            <a:ext cx="1767623" cy="1862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540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6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16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67"/>
          <p:cNvSpPr/>
          <p:nvPr/>
        </p:nvSpPr>
        <p:spPr>
          <a:xfrm>
            <a:off x="823650" y="1452013"/>
            <a:ext cx="817500" cy="817500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 smtClean="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MB</a:t>
            </a:r>
            <a:endParaRPr sz="2000" b="1" dirty="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21" name="Google Shape;421;p67"/>
          <p:cNvSpPr txBox="1">
            <a:spLocks noGrp="1"/>
          </p:cNvSpPr>
          <p:nvPr>
            <p:ph type="title"/>
          </p:nvPr>
        </p:nvSpPr>
        <p:spPr>
          <a:xfrm>
            <a:off x="823650" y="2283238"/>
            <a:ext cx="3796200" cy="70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</a:rPr>
              <a:t>1</a:t>
            </a:r>
            <a:endParaRPr sz="3600">
              <a:solidFill>
                <a:schemeClr val="dk1"/>
              </a:solidFill>
            </a:endParaRPr>
          </a:p>
        </p:txBody>
      </p:sp>
      <p:sp>
        <p:nvSpPr>
          <p:cNvPr id="422" name="Google Shape;422;p67"/>
          <p:cNvSpPr txBox="1">
            <a:spLocks noGrp="1"/>
          </p:cNvSpPr>
          <p:nvPr>
            <p:ph type="title"/>
          </p:nvPr>
        </p:nvSpPr>
        <p:spPr>
          <a:xfrm>
            <a:off x="823650" y="2283238"/>
            <a:ext cx="3796200" cy="70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MOBILE PAGE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8371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8" name="Google Shape;1758;p115"/>
          <p:cNvSpPr txBox="1">
            <a:spLocks noGrp="1"/>
          </p:cNvSpPr>
          <p:nvPr>
            <p:ph type="title"/>
          </p:nvPr>
        </p:nvSpPr>
        <p:spPr>
          <a:xfrm>
            <a:off x="5413868" y="1965709"/>
            <a:ext cx="3571500" cy="5781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Mobile Web</a:t>
            </a:r>
            <a:endParaRPr dirty="0"/>
          </a:p>
        </p:txBody>
      </p:sp>
      <p:sp>
        <p:nvSpPr>
          <p:cNvPr id="1759" name="Google Shape;1759;p115"/>
          <p:cNvSpPr txBox="1">
            <a:spLocks noGrp="1"/>
          </p:cNvSpPr>
          <p:nvPr>
            <p:ph type="subTitle" idx="1"/>
          </p:nvPr>
        </p:nvSpPr>
        <p:spPr>
          <a:xfrm>
            <a:off x="5974868" y="2494784"/>
            <a:ext cx="3010500" cy="108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dirty="0" smtClean="0"/>
              <a:t>모바일에서 확인 시 모바일크기에 맞게 변경됩니다</a:t>
            </a:r>
            <a:endParaRPr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38" b="6532"/>
          <a:stretch/>
        </p:blipFill>
        <p:spPr>
          <a:xfrm>
            <a:off x="239331" y="911086"/>
            <a:ext cx="1954139" cy="342199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363" y="530362"/>
            <a:ext cx="2049370" cy="415207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03" b="6262"/>
          <a:stretch/>
        </p:blipFill>
        <p:spPr>
          <a:xfrm>
            <a:off x="2797965" y="939697"/>
            <a:ext cx="1852166" cy="333339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109" y="530362"/>
            <a:ext cx="2108593" cy="415207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p92"/>
          <p:cNvSpPr txBox="1">
            <a:spLocks noGrp="1"/>
          </p:cNvSpPr>
          <p:nvPr>
            <p:ph type="title"/>
          </p:nvPr>
        </p:nvSpPr>
        <p:spPr>
          <a:xfrm>
            <a:off x="1132350" y="670700"/>
            <a:ext cx="6879300" cy="5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VISION</a:t>
            </a:r>
            <a:endParaRPr dirty="0"/>
          </a:p>
        </p:txBody>
      </p:sp>
      <p:grpSp>
        <p:nvGrpSpPr>
          <p:cNvPr id="1036" name="Google Shape;1036;p92"/>
          <p:cNvGrpSpPr/>
          <p:nvPr/>
        </p:nvGrpSpPr>
        <p:grpSpPr>
          <a:xfrm>
            <a:off x="2576006" y="2466179"/>
            <a:ext cx="2016796" cy="834714"/>
            <a:chOff x="4260510" y="2242993"/>
            <a:chExt cx="628501" cy="260125"/>
          </a:xfrm>
        </p:grpSpPr>
        <p:grpSp>
          <p:nvGrpSpPr>
            <p:cNvPr id="1037" name="Google Shape;1037;p92"/>
            <p:cNvGrpSpPr/>
            <p:nvPr/>
          </p:nvGrpSpPr>
          <p:grpSpPr>
            <a:xfrm>
              <a:off x="4260510" y="2286954"/>
              <a:ext cx="628501" cy="172421"/>
              <a:chOff x="4260510" y="2286954"/>
              <a:chExt cx="628501" cy="172421"/>
            </a:xfrm>
          </p:grpSpPr>
          <p:sp>
            <p:nvSpPr>
              <p:cNvPr id="1038" name="Google Shape;1038;p92"/>
              <p:cNvSpPr/>
              <p:nvPr/>
            </p:nvSpPr>
            <p:spPr>
              <a:xfrm>
                <a:off x="4643001" y="2286954"/>
                <a:ext cx="246010" cy="172421"/>
              </a:xfrm>
              <a:custGeom>
                <a:avLst/>
                <a:gdLst/>
                <a:ahLst/>
                <a:cxnLst/>
                <a:rect l="l" t="t" r="r" b="b"/>
                <a:pathLst>
                  <a:path w="8976" h="6291" extrusionOk="0">
                    <a:moveTo>
                      <a:pt x="1" y="1"/>
                    </a:moveTo>
                    <a:cubicBezTo>
                      <a:pt x="1585" y="1791"/>
                      <a:pt x="1585" y="4500"/>
                      <a:pt x="1" y="6290"/>
                    </a:cubicBezTo>
                    <a:lnTo>
                      <a:pt x="7117" y="6290"/>
                    </a:lnTo>
                    <a:lnTo>
                      <a:pt x="8976" y="3306"/>
                    </a:lnTo>
                    <a:lnTo>
                      <a:pt x="711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9" name="Google Shape;1039;p92"/>
              <p:cNvSpPr/>
              <p:nvPr/>
            </p:nvSpPr>
            <p:spPr>
              <a:xfrm>
                <a:off x="4260510" y="2286954"/>
                <a:ext cx="187495" cy="172421"/>
              </a:xfrm>
              <a:custGeom>
                <a:avLst/>
                <a:gdLst/>
                <a:ahLst/>
                <a:cxnLst/>
                <a:rect l="l" t="t" r="r" b="b"/>
                <a:pathLst>
                  <a:path w="6841" h="6291" extrusionOk="0">
                    <a:moveTo>
                      <a:pt x="0" y="1"/>
                    </a:moveTo>
                    <a:lnTo>
                      <a:pt x="1619" y="3214"/>
                    </a:lnTo>
                    <a:lnTo>
                      <a:pt x="0" y="6290"/>
                    </a:lnTo>
                    <a:lnTo>
                      <a:pt x="6841" y="6290"/>
                    </a:lnTo>
                    <a:cubicBezTo>
                      <a:pt x="5245" y="4500"/>
                      <a:pt x="5245" y="1791"/>
                      <a:pt x="684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0" name="Google Shape;1040;p92"/>
              <p:cNvSpPr/>
              <p:nvPr/>
            </p:nvSpPr>
            <p:spPr>
              <a:xfrm>
                <a:off x="4375550" y="2288375"/>
                <a:ext cx="350625" cy="170850"/>
              </a:xfrm>
              <a:custGeom>
                <a:avLst/>
                <a:gdLst/>
                <a:ahLst/>
                <a:cxnLst/>
                <a:rect l="l" t="t" r="r" b="b"/>
                <a:pathLst>
                  <a:path w="14025" h="6834" extrusionOk="0">
                    <a:moveTo>
                      <a:pt x="2857" y="0"/>
                    </a:moveTo>
                    <a:lnTo>
                      <a:pt x="0" y="2786"/>
                    </a:lnTo>
                    <a:lnTo>
                      <a:pt x="1476" y="5953"/>
                    </a:lnTo>
                    <a:lnTo>
                      <a:pt x="2857" y="6834"/>
                    </a:lnTo>
                    <a:lnTo>
                      <a:pt x="10739" y="6834"/>
                    </a:lnTo>
                    <a:lnTo>
                      <a:pt x="14025" y="3167"/>
                    </a:lnTo>
                    <a:lnTo>
                      <a:pt x="10930" y="0"/>
                    </a:lnTo>
                    <a:close/>
                  </a:path>
                </a:pathLst>
              </a:custGeom>
              <a:solidFill>
                <a:srgbClr val="9100A7"/>
              </a:solidFill>
              <a:ln>
                <a:noFill/>
              </a:ln>
            </p:spPr>
          </p:sp>
        </p:grpSp>
        <p:sp>
          <p:nvSpPr>
            <p:cNvPr id="1041" name="Google Shape;1041;p92"/>
            <p:cNvSpPr/>
            <p:nvPr/>
          </p:nvSpPr>
          <p:spPr>
            <a:xfrm>
              <a:off x="4415277" y="2242993"/>
              <a:ext cx="273691" cy="260125"/>
            </a:xfrm>
            <a:custGeom>
              <a:avLst/>
              <a:gdLst/>
              <a:ahLst/>
              <a:cxnLst/>
              <a:rect l="l" t="t" r="r" b="b"/>
              <a:pathLst>
                <a:path w="9986" h="9491" extrusionOk="0">
                  <a:moveTo>
                    <a:pt x="4752" y="732"/>
                  </a:moveTo>
                  <a:cubicBezTo>
                    <a:pt x="6370" y="732"/>
                    <a:pt x="7839" y="1708"/>
                    <a:pt x="8459" y="3211"/>
                  </a:cubicBezTo>
                  <a:cubicBezTo>
                    <a:pt x="9079" y="4715"/>
                    <a:pt x="8734" y="6436"/>
                    <a:pt x="7587" y="7584"/>
                  </a:cubicBezTo>
                  <a:cubicBezTo>
                    <a:pt x="6821" y="8358"/>
                    <a:pt x="5799" y="8768"/>
                    <a:pt x="4757" y="8768"/>
                  </a:cubicBezTo>
                  <a:cubicBezTo>
                    <a:pt x="4238" y="8768"/>
                    <a:pt x="3714" y="8666"/>
                    <a:pt x="3214" y="8456"/>
                  </a:cubicBezTo>
                  <a:cubicBezTo>
                    <a:pt x="1710" y="7837"/>
                    <a:pt x="735" y="6379"/>
                    <a:pt x="735" y="4749"/>
                  </a:cubicBezTo>
                  <a:cubicBezTo>
                    <a:pt x="735" y="2534"/>
                    <a:pt x="2537" y="732"/>
                    <a:pt x="4752" y="732"/>
                  </a:cubicBezTo>
                  <a:close/>
                  <a:moveTo>
                    <a:pt x="4745" y="0"/>
                  </a:moveTo>
                  <a:cubicBezTo>
                    <a:pt x="4463" y="0"/>
                    <a:pt x="4177" y="25"/>
                    <a:pt x="3891" y="78"/>
                  </a:cubicBezTo>
                  <a:cubicBezTo>
                    <a:pt x="1641" y="491"/>
                    <a:pt x="0" y="2454"/>
                    <a:pt x="0" y="4749"/>
                  </a:cubicBezTo>
                  <a:cubicBezTo>
                    <a:pt x="0" y="5908"/>
                    <a:pt x="425" y="7022"/>
                    <a:pt x="1194" y="7894"/>
                  </a:cubicBezTo>
                  <a:cubicBezTo>
                    <a:pt x="2119" y="8938"/>
                    <a:pt x="3425" y="9490"/>
                    <a:pt x="4745" y="9490"/>
                  </a:cubicBezTo>
                  <a:cubicBezTo>
                    <a:pt x="5588" y="9490"/>
                    <a:pt x="6437" y="9266"/>
                    <a:pt x="7196" y="8801"/>
                  </a:cubicBezTo>
                  <a:cubicBezTo>
                    <a:pt x="9159" y="7619"/>
                    <a:pt x="9985" y="5208"/>
                    <a:pt x="9182" y="3062"/>
                  </a:cubicBezTo>
                  <a:cubicBezTo>
                    <a:pt x="8471" y="1199"/>
                    <a:pt x="6684" y="0"/>
                    <a:pt x="474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92"/>
            <p:cNvSpPr/>
            <p:nvPr/>
          </p:nvSpPr>
          <p:spPr>
            <a:xfrm>
              <a:off x="4435394" y="2263055"/>
              <a:ext cx="229044" cy="220274"/>
            </a:xfrm>
            <a:custGeom>
              <a:avLst/>
              <a:gdLst/>
              <a:ahLst/>
              <a:cxnLst/>
              <a:rect l="l" t="t" r="r" b="b"/>
              <a:pathLst>
                <a:path w="8357" h="8037" extrusionOk="0">
                  <a:moveTo>
                    <a:pt x="4035" y="1823"/>
                  </a:moveTo>
                  <a:cubicBezTo>
                    <a:pt x="4574" y="1823"/>
                    <a:pt x="5122" y="2023"/>
                    <a:pt x="5567" y="2468"/>
                  </a:cubicBezTo>
                  <a:cubicBezTo>
                    <a:pt x="6944" y="3845"/>
                    <a:pt x="5969" y="6209"/>
                    <a:pt x="4018" y="6209"/>
                  </a:cubicBezTo>
                  <a:cubicBezTo>
                    <a:pt x="2813" y="6209"/>
                    <a:pt x="1826" y="5222"/>
                    <a:pt x="1826" y="4017"/>
                  </a:cubicBezTo>
                  <a:cubicBezTo>
                    <a:pt x="1826" y="2697"/>
                    <a:pt x="2908" y="1823"/>
                    <a:pt x="4035" y="1823"/>
                  </a:cubicBezTo>
                  <a:close/>
                  <a:moveTo>
                    <a:pt x="4018" y="0"/>
                  </a:moveTo>
                  <a:cubicBezTo>
                    <a:pt x="1803" y="0"/>
                    <a:pt x="1" y="1802"/>
                    <a:pt x="1" y="4017"/>
                  </a:cubicBezTo>
                  <a:cubicBezTo>
                    <a:pt x="1" y="5647"/>
                    <a:pt x="976" y="7105"/>
                    <a:pt x="2480" y="7724"/>
                  </a:cubicBezTo>
                  <a:cubicBezTo>
                    <a:pt x="2980" y="7934"/>
                    <a:pt x="3505" y="8036"/>
                    <a:pt x="4026" y="8036"/>
                  </a:cubicBezTo>
                  <a:cubicBezTo>
                    <a:pt x="5072" y="8036"/>
                    <a:pt x="6098" y="7626"/>
                    <a:pt x="6864" y="6852"/>
                  </a:cubicBezTo>
                  <a:cubicBezTo>
                    <a:pt x="8012" y="5704"/>
                    <a:pt x="8356" y="3983"/>
                    <a:pt x="7725" y="2479"/>
                  </a:cubicBezTo>
                  <a:cubicBezTo>
                    <a:pt x="7105" y="976"/>
                    <a:pt x="5648" y="0"/>
                    <a:pt x="40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92"/>
            <p:cNvSpPr/>
            <p:nvPr/>
          </p:nvSpPr>
          <p:spPr>
            <a:xfrm>
              <a:off x="4480999" y="2312908"/>
              <a:ext cx="129007" cy="120182"/>
            </a:xfrm>
            <a:custGeom>
              <a:avLst/>
              <a:gdLst/>
              <a:ahLst/>
              <a:cxnLst/>
              <a:rect l="l" t="t" r="r" b="b"/>
              <a:pathLst>
                <a:path w="4707" h="4385" extrusionOk="0">
                  <a:moveTo>
                    <a:pt x="2352" y="0"/>
                  </a:moveTo>
                  <a:cubicBezTo>
                    <a:pt x="2235" y="0"/>
                    <a:pt x="2117" y="10"/>
                    <a:pt x="1998" y="29"/>
                  </a:cubicBezTo>
                  <a:cubicBezTo>
                    <a:pt x="804" y="224"/>
                    <a:pt x="1" y="1349"/>
                    <a:pt x="196" y="2543"/>
                  </a:cubicBezTo>
                  <a:cubicBezTo>
                    <a:pt x="361" y="3617"/>
                    <a:pt x="1290" y="4385"/>
                    <a:pt x="2344" y="4385"/>
                  </a:cubicBezTo>
                  <a:cubicBezTo>
                    <a:pt x="2461" y="4385"/>
                    <a:pt x="2579" y="4375"/>
                    <a:pt x="2698" y="4356"/>
                  </a:cubicBezTo>
                  <a:cubicBezTo>
                    <a:pt x="3892" y="4161"/>
                    <a:pt x="4707" y="3036"/>
                    <a:pt x="4512" y="1842"/>
                  </a:cubicBezTo>
                  <a:cubicBezTo>
                    <a:pt x="4336" y="768"/>
                    <a:pt x="3407" y="0"/>
                    <a:pt x="23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4" name="Google Shape;1044;p92"/>
          <p:cNvGrpSpPr/>
          <p:nvPr/>
        </p:nvGrpSpPr>
        <p:grpSpPr>
          <a:xfrm>
            <a:off x="4542206" y="2466179"/>
            <a:ext cx="2016796" cy="834714"/>
            <a:chOff x="4260510" y="2242993"/>
            <a:chExt cx="628501" cy="260125"/>
          </a:xfrm>
        </p:grpSpPr>
        <p:grpSp>
          <p:nvGrpSpPr>
            <p:cNvPr id="1045" name="Google Shape;1045;p92"/>
            <p:cNvGrpSpPr/>
            <p:nvPr/>
          </p:nvGrpSpPr>
          <p:grpSpPr>
            <a:xfrm>
              <a:off x="4260510" y="2286954"/>
              <a:ext cx="628501" cy="172421"/>
              <a:chOff x="4260510" y="2286954"/>
              <a:chExt cx="628501" cy="172421"/>
            </a:xfrm>
          </p:grpSpPr>
          <p:sp>
            <p:nvSpPr>
              <p:cNvPr id="1046" name="Google Shape;1046;p92"/>
              <p:cNvSpPr/>
              <p:nvPr/>
            </p:nvSpPr>
            <p:spPr>
              <a:xfrm>
                <a:off x="4643001" y="2286954"/>
                <a:ext cx="246010" cy="172421"/>
              </a:xfrm>
              <a:custGeom>
                <a:avLst/>
                <a:gdLst/>
                <a:ahLst/>
                <a:cxnLst/>
                <a:rect l="l" t="t" r="r" b="b"/>
                <a:pathLst>
                  <a:path w="8976" h="6291" extrusionOk="0">
                    <a:moveTo>
                      <a:pt x="1" y="1"/>
                    </a:moveTo>
                    <a:cubicBezTo>
                      <a:pt x="1585" y="1791"/>
                      <a:pt x="1585" y="4500"/>
                      <a:pt x="1" y="6290"/>
                    </a:cubicBezTo>
                    <a:lnTo>
                      <a:pt x="7117" y="6290"/>
                    </a:lnTo>
                    <a:lnTo>
                      <a:pt x="8976" y="3306"/>
                    </a:lnTo>
                    <a:lnTo>
                      <a:pt x="711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7" name="Google Shape;1047;p92"/>
              <p:cNvSpPr/>
              <p:nvPr/>
            </p:nvSpPr>
            <p:spPr>
              <a:xfrm>
                <a:off x="4260510" y="2286954"/>
                <a:ext cx="187495" cy="172421"/>
              </a:xfrm>
              <a:custGeom>
                <a:avLst/>
                <a:gdLst/>
                <a:ahLst/>
                <a:cxnLst/>
                <a:rect l="l" t="t" r="r" b="b"/>
                <a:pathLst>
                  <a:path w="6841" h="6291" extrusionOk="0">
                    <a:moveTo>
                      <a:pt x="0" y="1"/>
                    </a:moveTo>
                    <a:lnTo>
                      <a:pt x="1619" y="3214"/>
                    </a:lnTo>
                    <a:lnTo>
                      <a:pt x="0" y="6290"/>
                    </a:lnTo>
                    <a:lnTo>
                      <a:pt x="6841" y="6290"/>
                    </a:lnTo>
                    <a:cubicBezTo>
                      <a:pt x="5245" y="4500"/>
                      <a:pt x="5245" y="1791"/>
                      <a:pt x="684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" name="Google Shape;1048;p92"/>
              <p:cNvSpPr/>
              <p:nvPr/>
            </p:nvSpPr>
            <p:spPr>
              <a:xfrm>
                <a:off x="4375550" y="2288375"/>
                <a:ext cx="350625" cy="170850"/>
              </a:xfrm>
              <a:custGeom>
                <a:avLst/>
                <a:gdLst/>
                <a:ahLst/>
                <a:cxnLst/>
                <a:rect l="l" t="t" r="r" b="b"/>
                <a:pathLst>
                  <a:path w="14025" h="6834" extrusionOk="0">
                    <a:moveTo>
                      <a:pt x="2857" y="0"/>
                    </a:moveTo>
                    <a:lnTo>
                      <a:pt x="0" y="2786"/>
                    </a:lnTo>
                    <a:lnTo>
                      <a:pt x="1476" y="5953"/>
                    </a:lnTo>
                    <a:lnTo>
                      <a:pt x="2857" y="6834"/>
                    </a:lnTo>
                    <a:lnTo>
                      <a:pt x="10739" y="6834"/>
                    </a:lnTo>
                    <a:lnTo>
                      <a:pt x="14025" y="3167"/>
                    </a:lnTo>
                    <a:lnTo>
                      <a:pt x="10930" y="0"/>
                    </a:lnTo>
                    <a:close/>
                  </a:path>
                </a:pathLst>
              </a:custGeom>
              <a:solidFill>
                <a:srgbClr val="E7496C"/>
              </a:solidFill>
              <a:ln>
                <a:noFill/>
              </a:ln>
            </p:spPr>
          </p:sp>
        </p:grpSp>
        <p:sp>
          <p:nvSpPr>
            <p:cNvPr id="1049" name="Google Shape;1049;p92"/>
            <p:cNvSpPr/>
            <p:nvPr/>
          </p:nvSpPr>
          <p:spPr>
            <a:xfrm>
              <a:off x="4415277" y="2242993"/>
              <a:ext cx="273691" cy="260125"/>
            </a:xfrm>
            <a:custGeom>
              <a:avLst/>
              <a:gdLst/>
              <a:ahLst/>
              <a:cxnLst/>
              <a:rect l="l" t="t" r="r" b="b"/>
              <a:pathLst>
                <a:path w="9986" h="9491" extrusionOk="0">
                  <a:moveTo>
                    <a:pt x="4752" y="732"/>
                  </a:moveTo>
                  <a:cubicBezTo>
                    <a:pt x="6370" y="732"/>
                    <a:pt x="7839" y="1708"/>
                    <a:pt x="8459" y="3211"/>
                  </a:cubicBezTo>
                  <a:cubicBezTo>
                    <a:pt x="9079" y="4715"/>
                    <a:pt x="8734" y="6436"/>
                    <a:pt x="7587" y="7584"/>
                  </a:cubicBezTo>
                  <a:cubicBezTo>
                    <a:pt x="6821" y="8358"/>
                    <a:pt x="5799" y="8768"/>
                    <a:pt x="4757" y="8768"/>
                  </a:cubicBezTo>
                  <a:cubicBezTo>
                    <a:pt x="4238" y="8768"/>
                    <a:pt x="3714" y="8666"/>
                    <a:pt x="3214" y="8456"/>
                  </a:cubicBezTo>
                  <a:cubicBezTo>
                    <a:pt x="1710" y="7837"/>
                    <a:pt x="735" y="6379"/>
                    <a:pt x="735" y="4749"/>
                  </a:cubicBezTo>
                  <a:cubicBezTo>
                    <a:pt x="735" y="2534"/>
                    <a:pt x="2537" y="732"/>
                    <a:pt x="4752" y="732"/>
                  </a:cubicBezTo>
                  <a:close/>
                  <a:moveTo>
                    <a:pt x="4745" y="0"/>
                  </a:moveTo>
                  <a:cubicBezTo>
                    <a:pt x="4463" y="0"/>
                    <a:pt x="4177" y="25"/>
                    <a:pt x="3891" y="78"/>
                  </a:cubicBezTo>
                  <a:cubicBezTo>
                    <a:pt x="1641" y="491"/>
                    <a:pt x="0" y="2454"/>
                    <a:pt x="0" y="4749"/>
                  </a:cubicBezTo>
                  <a:cubicBezTo>
                    <a:pt x="0" y="5908"/>
                    <a:pt x="425" y="7022"/>
                    <a:pt x="1194" y="7894"/>
                  </a:cubicBezTo>
                  <a:cubicBezTo>
                    <a:pt x="2119" y="8938"/>
                    <a:pt x="3425" y="9490"/>
                    <a:pt x="4745" y="9490"/>
                  </a:cubicBezTo>
                  <a:cubicBezTo>
                    <a:pt x="5588" y="9490"/>
                    <a:pt x="6437" y="9266"/>
                    <a:pt x="7196" y="8801"/>
                  </a:cubicBezTo>
                  <a:cubicBezTo>
                    <a:pt x="9159" y="7619"/>
                    <a:pt x="9985" y="5208"/>
                    <a:pt x="9182" y="3062"/>
                  </a:cubicBezTo>
                  <a:cubicBezTo>
                    <a:pt x="8471" y="1199"/>
                    <a:pt x="6684" y="0"/>
                    <a:pt x="474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92"/>
            <p:cNvSpPr/>
            <p:nvPr/>
          </p:nvSpPr>
          <p:spPr>
            <a:xfrm>
              <a:off x="4435394" y="2263055"/>
              <a:ext cx="229044" cy="220274"/>
            </a:xfrm>
            <a:custGeom>
              <a:avLst/>
              <a:gdLst/>
              <a:ahLst/>
              <a:cxnLst/>
              <a:rect l="l" t="t" r="r" b="b"/>
              <a:pathLst>
                <a:path w="8357" h="8037" extrusionOk="0">
                  <a:moveTo>
                    <a:pt x="4035" y="1823"/>
                  </a:moveTo>
                  <a:cubicBezTo>
                    <a:pt x="4574" y="1823"/>
                    <a:pt x="5122" y="2023"/>
                    <a:pt x="5567" y="2468"/>
                  </a:cubicBezTo>
                  <a:cubicBezTo>
                    <a:pt x="6944" y="3845"/>
                    <a:pt x="5969" y="6209"/>
                    <a:pt x="4018" y="6209"/>
                  </a:cubicBezTo>
                  <a:cubicBezTo>
                    <a:pt x="2813" y="6209"/>
                    <a:pt x="1826" y="5222"/>
                    <a:pt x="1826" y="4017"/>
                  </a:cubicBezTo>
                  <a:cubicBezTo>
                    <a:pt x="1826" y="2697"/>
                    <a:pt x="2908" y="1823"/>
                    <a:pt x="4035" y="1823"/>
                  </a:cubicBezTo>
                  <a:close/>
                  <a:moveTo>
                    <a:pt x="4018" y="0"/>
                  </a:moveTo>
                  <a:cubicBezTo>
                    <a:pt x="1803" y="0"/>
                    <a:pt x="1" y="1802"/>
                    <a:pt x="1" y="4017"/>
                  </a:cubicBezTo>
                  <a:cubicBezTo>
                    <a:pt x="1" y="5647"/>
                    <a:pt x="976" y="7105"/>
                    <a:pt x="2480" y="7724"/>
                  </a:cubicBezTo>
                  <a:cubicBezTo>
                    <a:pt x="2980" y="7934"/>
                    <a:pt x="3505" y="8036"/>
                    <a:pt x="4026" y="8036"/>
                  </a:cubicBezTo>
                  <a:cubicBezTo>
                    <a:pt x="5072" y="8036"/>
                    <a:pt x="6098" y="7626"/>
                    <a:pt x="6864" y="6852"/>
                  </a:cubicBezTo>
                  <a:cubicBezTo>
                    <a:pt x="8012" y="5704"/>
                    <a:pt x="8356" y="3983"/>
                    <a:pt x="7725" y="2479"/>
                  </a:cubicBezTo>
                  <a:cubicBezTo>
                    <a:pt x="7105" y="976"/>
                    <a:pt x="5648" y="0"/>
                    <a:pt x="401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92"/>
            <p:cNvSpPr/>
            <p:nvPr/>
          </p:nvSpPr>
          <p:spPr>
            <a:xfrm>
              <a:off x="4480999" y="2312908"/>
              <a:ext cx="129007" cy="120182"/>
            </a:xfrm>
            <a:custGeom>
              <a:avLst/>
              <a:gdLst/>
              <a:ahLst/>
              <a:cxnLst/>
              <a:rect l="l" t="t" r="r" b="b"/>
              <a:pathLst>
                <a:path w="4707" h="4385" extrusionOk="0">
                  <a:moveTo>
                    <a:pt x="2352" y="0"/>
                  </a:moveTo>
                  <a:cubicBezTo>
                    <a:pt x="2235" y="0"/>
                    <a:pt x="2117" y="10"/>
                    <a:pt x="1998" y="29"/>
                  </a:cubicBezTo>
                  <a:cubicBezTo>
                    <a:pt x="804" y="224"/>
                    <a:pt x="1" y="1349"/>
                    <a:pt x="196" y="2543"/>
                  </a:cubicBezTo>
                  <a:cubicBezTo>
                    <a:pt x="361" y="3617"/>
                    <a:pt x="1290" y="4385"/>
                    <a:pt x="2344" y="4385"/>
                  </a:cubicBezTo>
                  <a:cubicBezTo>
                    <a:pt x="2461" y="4385"/>
                    <a:pt x="2579" y="4375"/>
                    <a:pt x="2698" y="4356"/>
                  </a:cubicBezTo>
                  <a:cubicBezTo>
                    <a:pt x="3892" y="4161"/>
                    <a:pt x="4707" y="3036"/>
                    <a:pt x="4512" y="1842"/>
                  </a:cubicBezTo>
                  <a:cubicBezTo>
                    <a:pt x="4336" y="768"/>
                    <a:pt x="3407" y="0"/>
                    <a:pt x="23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2" name="Google Shape;1052;p92"/>
          <p:cNvGrpSpPr/>
          <p:nvPr/>
        </p:nvGrpSpPr>
        <p:grpSpPr>
          <a:xfrm>
            <a:off x="6508906" y="2466179"/>
            <a:ext cx="2016796" cy="834714"/>
            <a:chOff x="4260510" y="2242993"/>
            <a:chExt cx="628501" cy="260125"/>
          </a:xfrm>
        </p:grpSpPr>
        <p:grpSp>
          <p:nvGrpSpPr>
            <p:cNvPr id="1053" name="Google Shape;1053;p92"/>
            <p:cNvGrpSpPr/>
            <p:nvPr/>
          </p:nvGrpSpPr>
          <p:grpSpPr>
            <a:xfrm>
              <a:off x="4260510" y="2286954"/>
              <a:ext cx="628501" cy="172421"/>
              <a:chOff x="4260510" y="2286954"/>
              <a:chExt cx="628501" cy="172421"/>
            </a:xfrm>
          </p:grpSpPr>
          <p:sp>
            <p:nvSpPr>
              <p:cNvPr id="1054" name="Google Shape;1054;p92"/>
              <p:cNvSpPr/>
              <p:nvPr/>
            </p:nvSpPr>
            <p:spPr>
              <a:xfrm>
                <a:off x="4643001" y="2286954"/>
                <a:ext cx="246010" cy="172421"/>
              </a:xfrm>
              <a:custGeom>
                <a:avLst/>
                <a:gdLst/>
                <a:ahLst/>
                <a:cxnLst/>
                <a:rect l="l" t="t" r="r" b="b"/>
                <a:pathLst>
                  <a:path w="8976" h="6291" extrusionOk="0">
                    <a:moveTo>
                      <a:pt x="1" y="1"/>
                    </a:moveTo>
                    <a:cubicBezTo>
                      <a:pt x="1585" y="1791"/>
                      <a:pt x="1585" y="4500"/>
                      <a:pt x="1" y="6290"/>
                    </a:cubicBezTo>
                    <a:lnTo>
                      <a:pt x="7117" y="6290"/>
                    </a:lnTo>
                    <a:lnTo>
                      <a:pt x="8976" y="3306"/>
                    </a:lnTo>
                    <a:lnTo>
                      <a:pt x="711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5" name="Google Shape;1055;p92"/>
              <p:cNvSpPr/>
              <p:nvPr/>
            </p:nvSpPr>
            <p:spPr>
              <a:xfrm>
                <a:off x="4260510" y="2286954"/>
                <a:ext cx="187495" cy="172421"/>
              </a:xfrm>
              <a:custGeom>
                <a:avLst/>
                <a:gdLst/>
                <a:ahLst/>
                <a:cxnLst/>
                <a:rect l="l" t="t" r="r" b="b"/>
                <a:pathLst>
                  <a:path w="6841" h="6291" extrusionOk="0">
                    <a:moveTo>
                      <a:pt x="0" y="1"/>
                    </a:moveTo>
                    <a:lnTo>
                      <a:pt x="1619" y="3214"/>
                    </a:lnTo>
                    <a:lnTo>
                      <a:pt x="0" y="6290"/>
                    </a:lnTo>
                    <a:lnTo>
                      <a:pt x="6841" y="6290"/>
                    </a:lnTo>
                    <a:cubicBezTo>
                      <a:pt x="5245" y="4500"/>
                      <a:pt x="5245" y="1791"/>
                      <a:pt x="68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6" name="Google Shape;1056;p92"/>
              <p:cNvSpPr/>
              <p:nvPr/>
            </p:nvSpPr>
            <p:spPr>
              <a:xfrm>
                <a:off x="4375550" y="2288375"/>
                <a:ext cx="350625" cy="170850"/>
              </a:xfrm>
              <a:custGeom>
                <a:avLst/>
                <a:gdLst/>
                <a:ahLst/>
                <a:cxnLst/>
                <a:rect l="l" t="t" r="r" b="b"/>
                <a:pathLst>
                  <a:path w="14025" h="6834" extrusionOk="0">
                    <a:moveTo>
                      <a:pt x="2857" y="0"/>
                    </a:moveTo>
                    <a:lnTo>
                      <a:pt x="0" y="2786"/>
                    </a:lnTo>
                    <a:lnTo>
                      <a:pt x="1476" y="5953"/>
                    </a:lnTo>
                    <a:lnTo>
                      <a:pt x="2857" y="6834"/>
                    </a:lnTo>
                    <a:lnTo>
                      <a:pt x="10739" y="6834"/>
                    </a:lnTo>
                    <a:lnTo>
                      <a:pt x="14025" y="3167"/>
                    </a:lnTo>
                    <a:lnTo>
                      <a:pt x="10930" y="0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</p:spPr>
          </p:sp>
        </p:grpSp>
        <p:sp>
          <p:nvSpPr>
            <p:cNvPr id="1057" name="Google Shape;1057;p92"/>
            <p:cNvSpPr/>
            <p:nvPr/>
          </p:nvSpPr>
          <p:spPr>
            <a:xfrm>
              <a:off x="4415277" y="2242993"/>
              <a:ext cx="273691" cy="260125"/>
            </a:xfrm>
            <a:custGeom>
              <a:avLst/>
              <a:gdLst/>
              <a:ahLst/>
              <a:cxnLst/>
              <a:rect l="l" t="t" r="r" b="b"/>
              <a:pathLst>
                <a:path w="9986" h="9491" extrusionOk="0">
                  <a:moveTo>
                    <a:pt x="4752" y="732"/>
                  </a:moveTo>
                  <a:cubicBezTo>
                    <a:pt x="6370" y="732"/>
                    <a:pt x="7839" y="1708"/>
                    <a:pt x="8459" y="3211"/>
                  </a:cubicBezTo>
                  <a:cubicBezTo>
                    <a:pt x="9079" y="4715"/>
                    <a:pt x="8734" y="6436"/>
                    <a:pt x="7587" y="7584"/>
                  </a:cubicBezTo>
                  <a:cubicBezTo>
                    <a:pt x="6821" y="8358"/>
                    <a:pt x="5799" y="8768"/>
                    <a:pt x="4757" y="8768"/>
                  </a:cubicBezTo>
                  <a:cubicBezTo>
                    <a:pt x="4238" y="8768"/>
                    <a:pt x="3714" y="8666"/>
                    <a:pt x="3214" y="8456"/>
                  </a:cubicBezTo>
                  <a:cubicBezTo>
                    <a:pt x="1710" y="7837"/>
                    <a:pt x="735" y="6379"/>
                    <a:pt x="735" y="4749"/>
                  </a:cubicBezTo>
                  <a:cubicBezTo>
                    <a:pt x="735" y="2534"/>
                    <a:pt x="2537" y="732"/>
                    <a:pt x="4752" y="732"/>
                  </a:cubicBezTo>
                  <a:close/>
                  <a:moveTo>
                    <a:pt x="4745" y="0"/>
                  </a:moveTo>
                  <a:cubicBezTo>
                    <a:pt x="4463" y="0"/>
                    <a:pt x="4177" y="25"/>
                    <a:pt x="3891" y="78"/>
                  </a:cubicBezTo>
                  <a:cubicBezTo>
                    <a:pt x="1641" y="491"/>
                    <a:pt x="0" y="2454"/>
                    <a:pt x="0" y="4749"/>
                  </a:cubicBezTo>
                  <a:cubicBezTo>
                    <a:pt x="0" y="5908"/>
                    <a:pt x="425" y="7022"/>
                    <a:pt x="1194" y="7894"/>
                  </a:cubicBezTo>
                  <a:cubicBezTo>
                    <a:pt x="2119" y="8938"/>
                    <a:pt x="3425" y="9490"/>
                    <a:pt x="4745" y="9490"/>
                  </a:cubicBezTo>
                  <a:cubicBezTo>
                    <a:pt x="5588" y="9490"/>
                    <a:pt x="6437" y="9266"/>
                    <a:pt x="7196" y="8801"/>
                  </a:cubicBezTo>
                  <a:cubicBezTo>
                    <a:pt x="9159" y="7619"/>
                    <a:pt x="9985" y="5208"/>
                    <a:pt x="9182" y="3062"/>
                  </a:cubicBezTo>
                  <a:cubicBezTo>
                    <a:pt x="8471" y="1199"/>
                    <a:pt x="6684" y="0"/>
                    <a:pt x="474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92"/>
            <p:cNvSpPr/>
            <p:nvPr/>
          </p:nvSpPr>
          <p:spPr>
            <a:xfrm>
              <a:off x="4435394" y="2263055"/>
              <a:ext cx="229044" cy="220274"/>
            </a:xfrm>
            <a:custGeom>
              <a:avLst/>
              <a:gdLst/>
              <a:ahLst/>
              <a:cxnLst/>
              <a:rect l="l" t="t" r="r" b="b"/>
              <a:pathLst>
                <a:path w="8357" h="8037" extrusionOk="0">
                  <a:moveTo>
                    <a:pt x="4035" y="1823"/>
                  </a:moveTo>
                  <a:cubicBezTo>
                    <a:pt x="4574" y="1823"/>
                    <a:pt x="5122" y="2023"/>
                    <a:pt x="5567" y="2468"/>
                  </a:cubicBezTo>
                  <a:cubicBezTo>
                    <a:pt x="6944" y="3845"/>
                    <a:pt x="5969" y="6209"/>
                    <a:pt x="4018" y="6209"/>
                  </a:cubicBezTo>
                  <a:cubicBezTo>
                    <a:pt x="2813" y="6209"/>
                    <a:pt x="1826" y="5222"/>
                    <a:pt x="1826" y="4017"/>
                  </a:cubicBezTo>
                  <a:cubicBezTo>
                    <a:pt x="1826" y="2697"/>
                    <a:pt x="2908" y="1823"/>
                    <a:pt x="4035" y="1823"/>
                  </a:cubicBezTo>
                  <a:close/>
                  <a:moveTo>
                    <a:pt x="4018" y="0"/>
                  </a:moveTo>
                  <a:cubicBezTo>
                    <a:pt x="1803" y="0"/>
                    <a:pt x="1" y="1802"/>
                    <a:pt x="1" y="4017"/>
                  </a:cubicBezTo>
                  <a:cubicBezTo>
                    <a:pt x="1" y="5647"/>
                    <a:pt x="976" y="7105"/>
                    <a:pt x="2480" y="7724"/>
                  </a:cubicBezTo>
                  <a:cubicBezTo>
                    <a:pt x="2980" y="7934"/>
                    <a:pt x="3505" y="8036"/>
                    <a:pt x="4026" y="8036"/>
                  </a:cubicBezTo>
                  <a:cubicBezTo>
                    <a:pt x="5072" y="8036"/>
                    <a:pt x="6098" y="7626"/>
                    <a:pt x="6864" y="6852"/>
                  </a:cubicBezTo>
                  <a:cubicBezTo>
                    <a:pt x="8012" y="5704"/>
                    <a:pt x="8356" y="3983"/>
                    <a:pt x="7725" y="2479"/>
                  </a:cubicBezTo>
                  <a:cubicBezTo>
                    <a:pt x="7105" y="976"/>
                    <a:pt x="5648" y="0"/>
                    <a:pt x="40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92"/>
            <p:cNvSpPr/>
            <p:nvPr/>
          </p:nvSpPr>
          <p:spPr>
            <a:xfrm>
              <a:off x="4480999" y="2312908"/>
              <a:ext cx="129007" cy="120182"/>
            </a:xfrm>
            <a:custGeom>
              <a:avLst/>
              <a:gdLst/>
              <a:ahLst/>
              <a:cxnLst/>
              <a:rect l="l" t="t" r="r" b="b"/>
              <a:pathLst>
                <a:path w="4707" h="4385" extrusionOk="0">
                  <a:moveTo>
                    <a:pt x="2352" y="0"/>
                  </a:moveTo>
                  <a:cubicBezTo>
                    <a:pt x="2235" y="0"/>
                    <a:pt x="2117" y="10"/>
                    <a:pt x="1998" y="29"/>
                  </a:cubicBezTo>
                  <a:cubicBezTo>
                    <a:pt x="804" y="224"/>
                    <a:pt x="1" y="1349"/>
                    <a:pt x="196" y="2543"/>
                  </a:cubicBezTo>
                  <a:cubicBezTo>
                    <a:pt x="361" y="3617"/>
                    <a:pt x="1290" y="4385"/>
                    <a:pt x="2344" y="4385"/>
                  </a:cubicBezTo>
                  <a:cubicBezTo>
                    <a:pt x="2461" y="4385"/>
                    <a:pt x="2579" y="4375"/>
                    <a:pt x="2698" y="4356"/>
                  </a:cubicBezTo>
                  <a:cubicBezTo>
                    <a:pt x="3892" y="4161"/>
                    <a:pt x="4707" y="3036"/>
                    <a:pt x="4512" y="1842"/>
                  </a:cubicBezTo>
                  <a:cubicBezTo>
                    <a:pt x="4336" y="768"/>
                    <a:pt x="3407" y="0"/>
                    <a:pt x="23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60" name="Google Shape;1060;p92"/>
          <p:cNvGrpSpPr/>
          <p:nvPr/>
        </p:nvGrpSpPr>
        <p:grpSpPr>
          <a:xfrm>
            <a:off x="618306" y="2466179"/>
            <a:ext cx="2016796" cy="834714"/>
            <a:chOff x="4260510" y="2242993"/>
            <a:chExt cx="628501" cy="260125"/>
          </a:xfrm>
        </p:grpSpPr>
        <p:grpSp>
          <p:nvGrpSpPr>
            <p:cNvPr id="1061" name="Google Shape;1061;p92"/>
            <p:cNvGrpSpPr/>
            <p:nvPr/>
          </p:nvGrpSpPr>
          <p:grpSpPr>
            <a:xfrm>
              <a:off x="4260510" y="2286954"/>
              <a:ext cx="628501" cy="172421"/>
              <a:chOff x="4260510" y="2286954"/>
              <a:chExt cx="628501" cy="172421"/>
            </a:xfrm>
          </p:grpSpPr>
          <p:sp>
            <p:nvSpPr>
              <p:cNvPr id="1062" name="Google Shape;1062;p92"/>
              <p:cNvSpPr/>
              <p:nvPr/>
            </p:nvSpPr>
            <p:spPr>
              <a:xfrm>
                <a:off x="4643001" y="2286954"/>
                <a:ext cx="246010" cy="172421"/>
              </a:xfrm>
              <a:custGeom>
                <a:avLst/>
                <a:gdLst/>
                <a:ahLst/>
                <a:cxnLst/>
                <a:rect l="l" t="t" r="r" b="b"/>
                <a:pathLst>
                  <a:path w="8976" h="6291" extrusionOk="0">
                    <a:moveTo>
                      <a:pt x="1" y="1"/>
                    </a:moveTo>
                    <a:cubicBezTo>
                      <a:pt x="1585" y="1791"/>
                      <a:pt x="1585" y="4500"/>
                      <a:pt x="1" y="6290"/>
                    </a:cubicBezTo>
                    <a:lnTo>
                      <a:pt x="7117" y="6290"/>
                    </a:lnTo>
                    <a:lnTo>
                      <a:pt x="8976" y="3306"/>
                    </a:lnTo>
                    <a:lnTo>
                      <a:pt x="711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3" name="Google Shape;1063;p92"/>
              <p:cNvSpPr/>
              <p:nvPr/>
            </p:nvSpPr>
            <p:spPr>
              <a:xfrm>
                <a:off x="4260510" y="2286954"/>
                <a:ext cx="187495" cy="172421"/>
              </a:xfrm>
              <a:custGeom>
                <a:avLst/>
                <a:gdLst/>
                <a:ahLst/>
                <a:cxnLst/>
                <a:rect l="l" t="t" r="r" b="b"/>
                <a:pathLst>
                  <a:path w="6841" h="6291" extrusionOk="0">
                    <a:moveTo>
                      <a:pt x="0" y="1"/>
                    </a:moveTo>
                    <a:lnTo>
                      <a:pt x="1619" y="3214"/>
                    </a:lnTo>
                    <a:lnTo>
                      <a:pt x="0" y="6290"/>
                    </a:lnTo>
                    <a:lnTo>
                      <a:pt x="6841" y="6290"/>
                    </a:lnTo>
                    <a:cubicBezTo>
                      <a:pt x="5245" y="4500"/>
                      <a:pt x="5245" y="1791"/>
                      <a:pt x="68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4" name="Google Shape;1064;p92"/>
              <p:cNvSpPr/>
              <p:nvPr/>
            </p:nvSpPr>
            <p:spPr>
              <a:xfrm>
                <a:off x="4375550" y="2288375"/>
                <a:ext cx="350625" cy="170850"/>
              </a:xfrm>
              <a:custGeom>
                <a:avLst/>
                <a:gdLst/>
                <a:ahLst/>
                <a:cxnLst/>
                <a:rect l="l" t="t" r="r" b="b"/>
                <a:pathLst>
                  <a:path w="14025" h="6834" extrusionOk="0">
                    <a:moveTo>
                      <a:pt x="2857" y="0"/>
                    </a:moveTo>
                    <a:lnTo>
                      <a:pt x="0" y="2786"/>
                    </a:lnTo>
                    <a:lnTo>
                      <a:pt x="1476" y="5953"/>
                    </a:lnTo>
                    <a:lnTo>
                      <a:pt x="2857" y="6834"/>
                    </a:lnTo>
                    <a:lnTo>
                      <a:pt x="10739" y="6834"/>
                    </a:lnTo>
                    <a:lnTo>
                      <a:pt x="14025" y="3167"/>
                    </a:lnTo>
                    <a:lnTo>
                      <a:pt x="10930" y="0"/>
                    </a:lnTo>
                    <a:close/>
                  </a:path>
                </a:pathLst>
              </a:custGeom>
              <a:solidFill>
                <a:srgbClr val="78E5EC"/>
              </a:solidFill>
              <a:ln>
                <a:noFill/>
              </a:ln>
            </p:spPr>
          </p:sp>
        </p:grpSp>
        <p:sp>
          <p:nvSpPr>
            <p:cNvPr id="1065" name="Google Shape;1065;p92"/>
            <p:cNvSpPr/>
            <p:nvPr/>
          </p:nvSpPr>
          <p:spPr>
            <a:xfrm>
              <a:off x="4415277" y="2242993"/>
              <a:ext cx="273691" cy="260125"/>
            </a:xfrm>
            <a:custGeom>
              <a:avLst/>
              <a:gdLst/>
              <a:ahLst/>
              <a:cxnLst/>
              <a:rect l="l" t="t" r="r" b="b"/>
              <a:pathLst>
                <a:path w="9986" h="9491" extrusionOk="0">
                  <a:moveTo>
                    <a:pt x="4752" y="732"/>
                  </a:moveTo>
                  <a:cubicBezTo>
                    <a:pt x="6370" y="732"/>
                    <a:pt x="7839" y="1708"/>
                    <a:pt x="8459" y="3211"/>
                  </a:cubicBezTo>
                  <a:cubicBezTo>
                    <a:pt x="9079" y="4715"/>
                    <a:pt x="8734" y="6436"/>
                    <a:pt x="7587" y="7584"/>
                  </a:cubicBezTo>
                  <a:cubicBezTo>
                    <a:pt x="6821" y="8358"/>
                    <a:pt x="5799" y="8768"/>
                    <a:pt x="4757" y="8768"/>
                  </a:cubicBezTo>
                  <a:cubicBezTo>
                    <a:pt x="4238" y="8768"/>
                    <a:pt x="3714" y="8666"/>
                    <a:pt x="3214" y="8456"/>
                  </a:cubicBezTo>
                  <a:cubicBezTo>
                    <a:pt x="1710" y="7837"/>
                    <a:pt x="735" y="6379"/>
                    <a:pt x="735" y="4749"/>
                  </a:cubicBezTo>
                  <a:cubicBezTo>
                    <a:pt x="735" y="2534"/>
                    <a:pt x="2537" y="732"/>
                    <a:pt x="4752" y="732"/>
                  </a:cubicBezTo>
                  <a:close/>
                  <a:moveTo>
                    <a:pt x="4745" y="0"/>
                  </a:moveTo>
                  <a:cubicBezTo>
                    <a:pt x="4463" y="0"/>
                    <a:pt x="4177" y="25"/>
                    <a:pt x="3891" y="78"/>
                  </a:cubicBezTo>
                  <a:cubicBezTo>
                    <a:pt x="1641" y="491"/>
                    <a:pt x="0" y="2454"/>
                    <a:pt x="0" y="4749"/>
                  </a:cubicBezTo>
                  <a:cubicBezTo>
                    <a:pt x="0" y="5908"/>
                    <a:pt x="425" y="7022"/>
                    <a:pt x="1194" y="7894"/>
                  </a:cubicBezTo>
                  <a:cubicBezTo>
                    <a:pt x="2119" y="8938"/>
                    <a:pt x="3425" y="9490"/>
                    <a:pt x="4745" y="9490"/>
                  </a:cubicBezTo>
                  <a:cubicBezTo>
                    <a:pt x="5588" y="9490"/>
                    <a:pt x="6437" y="9266"/>
                    <a:pt x="7196" y="8801"/>
                  </a:cubicBezTo>
                  <a:cubicBezTo>
                    <a:pt x="9159" y="7619"/>
                    <a:pt x="9985" y="5208"/>
                    <a:pt x="9182" y="3062"/>
                  </a:cubicBezTo>
                  <a:cubicBezTo>
                    <a:pt x="8471" y="1199"/>
                    <a:pt x="6684" y="0"/>
                    <a:pt x="474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92"/>
            <p:cNvSpPr/>
            <p:nvPr/>
          </p:nvSpPr>
          <p:spPr>
            <a:xfrm>
              <a:off x="4435394" y="2263055"/>
              <a:ext cx="229044" cy="220274"/>
            </a:xfrm>
            <a:custGeom>
              <a:avLst/>
              <a:gdLst/>
              <a:ahLst/>
              <a:cxnLst/>
              <a:rect l="l" t="t" r="r" b="b"/>
              <a:pathLst>
                <a:path w="8357" h="8037" extrusionOk="0">
                  <a:moveTo>
                    <a:pt x="4035" y="1823"/>
                  </a:moveTo>
                  <a:cubicBezTo>
                    <a:pt x="4574" y="1823"/>
                    <a:pt x="5122" y="2023"/>
                    <a:pt x="5567" y="2468"/>
                  </a:cubicBezTo>
                  <a:cubicBezTo>
                    <a:pt x="6944" y="3845"/>
                    <a:pt x="5969" y="6209"/>
                    <a:pt x="4018" y="6209"/>
                  </a:cubicBezTo>
                  <a:cubicBezTo>
                    <a:pt x="2813" y="6209"/>
                    <a:pt x="1826" y="5222"/>
                    <a:pt x="1826" y="4017"/>
                  </a:cubicBezTo>
                  <a:cubicBezTo>
                    <a:pt x="1826" y="2697"/>
                    <a:pt x="2908" y="1823"/>
                    <a:pt x="4035" y="1823"/>
                  </a:cubicBezTo>
                  <a:close/>
                  <a:moveTo>
                    <a:pt x="4018" y="0"/>
                  </a:moveTo>
                  <a:cubicBezTo>
                    <a:pt x="1803" y="0"/>
                    <a:pt x="1" y="1802"/>
                    <a:pt x="1" y="4017"/>
                  </a:cubicBezTo>
                  <a:cubicBezTo>
                    <a:pt x="1" y="5647"/>
                    <a:pt x="976" y="7105"/>
                    <a:pt x="2480" y="7724"/>
                  </a:cubicBezTo>
                  <a:cubicBezTo>
                    <a:pt x="2980" y="7934"/>
                    <a:pt x="3505" y="8036"/>
                    <a:pt x="4026" y="8036"/>
                  </a:cubicBezTo>
                  <a:cubicBezTo>
                    <a:pt x="5072" y="8036"/>
                    <a:pt x="6098" y="7626"/>
                    <a:pt x="6864" y="6852"/>
                  </a:cubicBezTo>
                  <a:cubicBezTo>
                    <a:pt x="8012" y="5704"/>
                    <a:pt x="8356" y="3983"/>
                    <a:pt x="7725" y="2479"/>
                  </a:cubicBezTo>
                  <a:cubicBezTo>
                    <a:pt x="7105" y="976"/>
                    <a:pt x="5648" y="0"/>
                    <a:pt x="40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92"/>
            <p:cNvSpPr/>
            <p:nvPr/>
          </p:nvSpPr>
          <p:spPr>
            <a:xfrm>
              <a:off x="4480999" y="2312908"/>
              <a:ext cx="129007" cy="120182"/>
            </a:xfrm>
            <a:custGeom>
              <a:avLst/>
              <a:gdLst/>
              <a:ahLst/>
              <a:cxnLst/>
              <a:rect l="l" t="t" r="r" b="b"/>
              <a:pathLst>
                <a:path w="4707" h="4385" extrusionOk="0">
                  <a:moveTo>
                    <a:pt x="2352" y="0"/>
                  </a:moveTo>
                  <a:cubicBezTo>
                    <a:pt x="2235" y="0"/>
                    <a:pt x="2117" y="10"/>
                    <a:pt x="1998" y="29"/>
                  </a:cubicBezTo>
                  <a:cubicBezTo>
                    <a:pt x="804" y="224"/>
                    <a:pt x="1" y="1349"/>
                    <a:pt x="196" y="2543"/>
                  </a:cubicBezTo>
                  <a:cubicBezTo>
                    <a:pt x="361" y="3617"/>
                    <a:pt x="1290" y="4385"/>
                    <a:pt x="2344" y="4385"/>
                  </a:cubicBezTo>
                  <a:cubicBezTo>
                    <a:pt x="2461" y="4385"/>
                    <a:pt x="2579" y="4375"/>
                    <a:pt x="2698" y="4356"/>
                  </a:cubicBezTo>
                  <a:cubicBezTo>
                    <a:pt x="3892" y="4161"/>
                    <a:pt x="4707" y="3036"/>
                    <a:pt x="4512" y="1842"/>
                  </a:cubicBezTo>
                  <a:cubicBezTo>
                    <a:pt x="4336" y="768"/>
                    <a:pt x="3407" y="0"/>
                    <a:pt x="23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68" name="Google Shape;1068;p92"/>
          <p:cNvSpPr txBox="1"/>
          <p:nvPr/>
        </p:nvSpPr>
        <p:spPr>
          <a:xfrm>
            <a:off x="686628" y="3676176"/>
            <a:ext cx="1720703" cy="4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solidFill>
                  <a:srgbClr val="D9D9D9"/>
                </a:solidFill>
                <a:latin typeface="Roboto Mono"/>
                <a:ea typeface="Roboto Mono"/>
                <a:cs typeface="Roboto Mono"/>
                <a:sym typeface="Roboto Mono"/>
              </a:rPr>
              <a:t>부족한 내용 보충</a:t>
            </a:r>
            <a:endParaRPr dirty="0">
              <a:solidFill>
                <a:srgbClr val="D9D9D9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69" name="Google Shape;1069;p92"/>
          <p:cNvSpPr txBox="1"/>
          <p:nvPr/>
        </p:nvSpPr>
        <p:spPr>
          <a:xfrm>
            <a:off x="842797" y="3319850"/>
            <a:ext cx="1378528" cy="2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smtClean="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CONTENTS</a:t>
            </a:r>
            <a:endParaRPr sz="1800" b="1" dirty="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70" name="Google Shape;1070;p92"/>
          <p:cNvSpPr txBox="1"/>
          <p:nvPr/>
        </p:nvSpPr>
        <p:spPr>
          <a:xfrm>
            <a:off x="4634390" y="3657650"/>
            <a:ext cx="1755427" cy="789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D9D9D9"/>
                </a:solidFill>
                <a:latin typeface="Roboto Mono"/>
                <a:ea typeface="Roboto Mono"/>
                <a:cs typeface="Roboto Mono"/>
                <a:sym typeface="Roboto Mono"/>
              </a:rPr>
              <a:t>iPhone </a:t>
            </a:r>
            <a:r>
              <a:rPr lang="ko-KR" altLang="en-US" dirty="0" smtClean="0">
                <a:solidFill>
                  <a:srgbClr val="D9D9D9"/>
                </a:solidFill>
                <a:latin typeface="Roboto Mono"/>
                <a:ea typeface="Roboto Mono"/>
                <a:cs typeface="Roboto Mono"/>
                <a:sym typeface="Roboto Mono"/>
              </a:rPr>
              <a:t>뿐만 아니라 </a:t>
            </a:r>
            <a:r>
              <a:rPr lang="en-US" altLang="ko-KR" dirty="0" smtClean="0">
                <a:solidFill>
                  <a:srgbClr val="D9D9D9"/>
                </a:solidFill>
                <a:latin typeface="Roboto Mono"/>
                <a:ea typeface="Roboto Mono"/>
                <a:cs typeface="Roboto Mono"/>
                <a:sym typeface="Roboto Mono"/>
              </a:rPr>
              <a:t>Apple</a:t>
            </a:r>
            <a:r>
              <a:rPr lang="ko-KR" altLang="en-US" dirty="0" smtClean="0">
                <a:solidFill>
                  <a:srgbClr val="D9D9D9"/>
                </a:solidFill>
                <a:latin typeface="Roboto Mono"/>
                <a:ea typeface="Roboto Mono"/>
                <a:cs typeface="Roboto Mono"/>
                <a:sym typeface="Roboto Mono"/>
              </a:rPr>
              <a:t> 기기에 관한 정보</a:t>
            </a:r>
            <a:endParaRPr dirty="0">
              <a:solidFill>
                <a:srgbClr val="D9D9D9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71" name="Google Shape;1071;p92"/>
          <p:cNvSpPr txBox="1"/>
          <p:nvPr/>
        </p:nvSpPr>
        <p:spPr>
          <a:xfrm>
            <a:off x="4912876" y="3319850"/>
            <a:ext cx="1183123" cy="33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smtClean="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SUPPORT</a:t>
            </a:r>
            <a:endParaRPr sz="1800" b="1" dirty="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72" name="Google Shape;1072;p92"/>
          <p:cNvSpPr txBox="1"/>
          <p:nvPr/>
        </p:nvSpPr>
        <p:spPr>
          <a:xfrm>
            <a:off x="2725273" y="3676176"/>
            <a:ext cx="1683655" cy="474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solidFill>
                  <a:srgbClr val="D9D9D9"/>
                </a:solidFill>
                <a:latin typeface="Roboto Mono"/>
                <a:ea typeface="Roboto Mono"/>
                <a:cs typeface="Roboto Mono"/>
                <a:sym typeface="Roboto Mono"/>
              </a:rPr>
              <a:t>결제 페이지 구현</a:t>
            </a:r>
            <a:endParaRPr dirty="0">
              <a:solidFill>
                <a:srgbClr val="D9D9D9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73" name="Google Shape;1073;p92"/>
          <p:cNvSpPr txBox="1"/>
          <p:nvPr/>
        </p:nvSpPr>
        <p:spPr>
          <a:xfrm>
            <a:off x="2909924" y="3338376"/>
            <a:ext cx="1314354" cy="33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 smtClean="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PAYMENTS</a:t>
            </a:r>
            <a:endParaRPr sz="1800" b="1" dirty="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74" name="Google Shape;1074;p92"/>
          <p:cNvSpPr txBox="1"/>
          <p:nvPr/>
        </p:nvSpPr>
        <p:spPr>
          <a:xfrm>
            <a:off x="6715475" y="3669500"/>
            <a:ext cx="1441524" cy="926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D9D9D9"/>
                </a:solidFill>
                <a:latin typeface="Roboto Mono"/>
                <a:ea typeface="Roboto Mono"/>
                <a:cs typeface="Roboto Mono"/>
                <a:sym typeface="Roboto Mono"/>
              </a:rPr>
              <a:t>Apple One</a:t>
            </a:r>
            <a:r>
              <a:rPr lang="ko-KR" altLang="en-US" dirty="0" smtClean="0">
                <a:solidFill>
                  <a:srgbClr val="D9D9D9"/>
                </a:solidFill>
                <a:latin typeface="Roboto Mono"/>
                <a:ea typeface="Roboto Mono"/>
                <a:cs typeface="Roboto Mono"/>
                <a:sym typeface="Roboto Mono"/>
              </a:rPr>
              <a:t>에 관한 자료 업데이트</a:t>
            </a:r>
            <a:endParaRPr dirty="0">
              <a:solidFill>
                <a:srgbClr val="D9D9D9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75" name="Google Shape;1075;p92"/>
          <p:cNvSpPr txBox="1"/>
          <p:nvPr/>
        </p:nvSpPr>
        <p:spPr>
          <a:xfrm>
            <a:off x="6923802" y="3319850"/>
            <a:ext cx="1009200" cy="33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smtClean="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MUSIC</a:t>
            </a:r>
            <a:endParaRPr sz="1800" b="1" dirty="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grpSp>
        <p:nvGrpSpPr>
          <p:cNvPr id="1076" name="Google Shape;1076;p92"/>
          <p:cNvGrpSpPr/>
          <p:nvPr/>
        </p:nvGrpSpPr>
        <p:grpSpPr>
          <a:xfrm>
            <a:off x="3358441" y="2752593"/>
            <a:ext cx="265727" cy="261895"/>
            <a:chOff x="-64774725" y="1916550"/>
            <a:chExt cx="319000" cy="314400"/>
          </a:xfrm>
        </p:grpSpPr>
        <p:sp>
          <p:nvSpPr>
            <p:cNvPr id="1077" name="Google Shape;1077;p92"/>
            <p:cNvSpPr/>
            <p:nvPr/>
          </p:nvSpPr>
          <p:spPr>
            <a:xfrm>
              <a:off x="-64774725" y="1916550"/>
              <a:ext cx="319000" cy="314400"/>
            </a:xfrm>
            <a:custGeom>
              <a:avLst/>
              <a:gdLst/>
              <a:ahLst/>
              <a:cxnLst/>
              <a:rect l="l" t="t" r="r" b="b"/>
              <a:pathLst>
                <a:path w="12760" h="12576" extrusionOk="0">
                  <a:moveTo>
                    <a:pt x="11436" y="856"/>
                  </a:moveTo>
                  <a:cubicBezTo>
                    <a:pt x="11562" y="856"/>
                    <a:pt x="11657" y="888"/>
                    <a:pt x="11783" y="951"/>
                  </a:cubicBezTo>
                  <a:cubicBezTo>
                    <a:pt x="11877" y="1077"/>
                    <a:pt x="11940" y="1203"/>
                    <a:pt x="11909" y="1329"/>
                  </a:cubicBezTo>
                  <a:cubicBezTo>
                    <a:pt x="11814" y="2431"/>
                    <a:pt x="11562" y="3440"/>
                    <a:pt x="11090" y="4416"/>
                  </a:cubicBezTo>
                  <a:lnTo>
                    <a:pt x="8317" y="1675"/>
                  </a:lnTo>
                  <a:cubicBezTo>
                    <a:pt x="9263" y="1234"/>
                    <a:pt x="10334" y="951"/>
                    <a:pt x="11436" y="856"/>
                  </a:cubicBezTo>
                  <a:close/>
                  <a:moveTo>
                    <a:pt x="3781" y="4542"/>
                  </a:moveTo>
                  <a:lnTo>
                    <a:pt x="3781" y="4542"/>
                  </a:lnTo>
                  <a:cubicBezTo>
                    <a:pt x="3529" y="4983"/>
                    <a:pt x="3245" y="5456"/>
                    <a:pt x="3056" y="5960"/>
                  </a:cubicBezTo>
                  <a:cubicBezTo>
                    <a:pt x="2878" y="5949"/>
                    <a:pt x="2699" y="5942"/>
                    <a:pt x="2522" y="5942"/>
                  </a:cubicBezTo>
                  <a:cubicBezTo>
                    <a:pt x="2167" y="5942"/>
                    <a:pt x="1817" y="5970"/>
                    <a:pt x="1481" y="6054"/>
                  </a:cubicBezTo>
                  <a:cubicBezTo>
                    <a:pt x="1544" y="5928"/>
                    <a:pt x="1670" y="5802"/>
                    <a:pt x="1733" y="5739"/>
                  </a:cubicBezTo>
                  <a:cubicBezTo>
                    <a:pt x="2331" y="5141"/>
                    <a:pt x="2993" y="4731"/>
                    <a:pt x="3781" y="4542"/>
                  </a:cubicBezTo>
                  <a:close/>
                  <a:moveTo>
                    <a:pt x="7561" y="2022"/>
                  </a:moveTo>
                  <a:lnTo>
                    <a:pt x="10680" y="5141"/>
                  </a:lnTo>
                  <a:cubicBezTo>
                    <a:pt x="9546" y="7157"/>
                    <a:pt x="7687" y="8669"/>
                    <a:pt x="5419" y="9331"/>
                  </a:cubicBezTo>
                  <a:lnTo>
                    <a:pt x="3403" y="7346"/>
                  </a:lnTo>
                  <a:cubicBezTo>
                    <a:pt x="4064" y="5109"/>
                    <a:pt x="5576" y="3219"/>
                    <a:pt x="7561" y="2022"/>
                  </a:cubicBezTo>
                  <a:close/>
                  <a:moveTo>
                    <a:pt x="2899" y="8008"/>
                  </a:moveTo>
                  <a:lnTo>
                    <a:pt x="4789" y="9898"/>
                  </a:lnTo>
                  <a:lnTo>
                    <a:pt x="4316" y="10623"/>
                  </a:lnTo>
                  <a:lnTo>
                    <a:pt x="2142" y="8449"/>
                  </a:lnTo>
                  <a:lnTo>
                    <a:pt x="2899" y="8008"/>
                  </a:lnTo>
                  <a:close/>
                  <a:moveTo>
                    <a:pt x="2363" y="9867"/>
                  </a:moveTo>
                  <a:lnTo>
                    <a:pt x="2899" y="10371"/>
                  </a:lnTo>
                  <a:cubicBezTo>
                    <a:pt x="2741" y="10497"/>
                    <a:pt x="2520" y="10654"/>
                    <a:pt x="2300" y="10780"/>
                  </a:cubicBezTo>
                  <a:cubicBezTo>
                    <a:pt x="1985" y="10969"/>
                    <a:pt x="1733" y="11095"/>
                    <a:pt x="1638" y="11127"/>
                  </a:cubicBezTo>
                  <a:cubicBezTo>
                    <a:pt x="1701" y="10969"/>
                    <a:pt x="1796" y="10780"/>
                    <a:pt x="1985" y="10465"/>
                  </a:cubicBezTo>
                  <a:cubicBezTo>
                    <a:pt x="2142" y="10213"/>
                    <a:pt x="2268" y="10024"/>
                    <a:pt x="2363" y="9867"/>
                  </a:cubicBezTo>
                  <a:close/>
                  <a:moveTo>
                    <a:pt x="8191" y="8984"/>
                  </a:moveTo>
                  <a:lnTo>
                    <a:pt x="8191" y="8984"/>
                  </a:lnTo>
                  <a:cubicBezTo>
                    <a:pt x="7971" y="9867"/>
                    <a:pt x="7467" y="10686"/>
                    <a:pt x="6711" y="11284"/>
                  </a:cubicBezTo>
                  <a:cubicBezTo>
                    <a:pt x="6837" y="10749"/>
                    <a:pt x="6837" y="10245"/>
                    <a:pt x="6774" y="9741"/>
                  </a:cubicBezTo>
                  <a:cubicBezTo>
                    <a:pt x="7309" y="9551"/>
                    <a:pt x="7782" y="9268"/>
                    <a:pt x="8191" y="8984"/>
                  </a:cubicBezTo>
                  <a:close/>
                  <a:moveTo>
                    <a:pt x="11509" y="1"/>
                  </a:moveTo>
                  <a:cubicBezTo>
                    <a:pt x="11474" y="1"/>
                    <a:pt x="11440" y="2"/>
                    <a:pt x="11405" y="6"/>
                  </a:cubicBezTo>
                  <a:cubicBezTo>
                    <a:pt x="10365" y="100"/>
                    <a:pt x="9389" y="321"/>
                    <a:pt x="8412" y="730"/>
                  </a:cubicBezTo>
                  <a:cubicBezTo>
                    <a:pt x="7498" y="1077"/>
                    <a:pt x="6616" y="1644"/>
                    <a:pt x="5797" y="2274"/>
                  </a:cubicBezTo>
                  <a:cubicBezTo>
                    <a:pt x="5324" y="2652"/>
                    <a:pt x="4852" y="3093"/>
                    <a:pt x="4474" y="3566"/>
                  </a:cubicBezTo>
                  <a:cubicBezTo>
                    <a:pt x="3245" y="3629"/>
                    <a:pt x="2048" y="4196"/>
                    <a:pt x="1166" y="5109"/>
                  </a:cubicBezTo>
                  <a:cubicBezTo>
                    <a:pt x="725" y="5519"/>
                    <a:pt x="378" y="6054"/>
                    <a:pt x="95" y="6590"/>
                  </a:cubicBezTo>
                  <a:cubicBezTo>
                    <a:pt x="0" y="6748"/>
                    <a:pt x="63" y="6937"/>
                    <a:pt x="158" y="7063"/>
                  </a:cubicBezTo>
                  <a:cubicBezTo>
                    <a:pt x="252" y="7157"/>
                    <a:pt x="378" y="7189"/>
                    <a:pt x="441" y="7189"/>
                  </a:cubicBezTo>
                  <a:cubicBezTo>
                    <a:pt x="536" y="7189"/>
                    <a:pt x="567" y="7189"/>
                    <a:pt x="630" y="7157"/>
                  </a:cubicBezTo>
                  <a:cubicBezTo>
                    <a:pt x="1198" y="6873"/>
                    <a:pt x="1842" y="6743"/>
                    <a:pt x="2471" y="6743"/>
                  </a:cubicBezTo>
                  <a:cubicBezTo>
                    <a:pt x="2540" y="6743"/>
                    <a:pt x="2609" y="6744"/>
                    <a:pt x="2678" y="6748"/>
                  </a:cubicBezTo>
                  <a:cubicBezTo>
                    <a:pt x="2647" y="6905"/>
                    <a:pt x="2615" y="7031"/>
                    <a:pt x="2584" y="7189"/>
                  </a:cubicBezTo>
                  <a:lnTo>
                    <a:pt x="1229" y="7976"/>
                  </a:lnTo>
                  <a:cubicBezTo>
                    <a:pt x="1008" y="8134"/>
                    <a:pt x="945" y="8449"/>
                    <a:pt x="1166" y="8606"/>
                  </a:cubicBezTo>
                  <a:lnTo>
                    <a:pt x="1733" y="9173"/>
                  </a:lnTo>
                  <a:cubicBezTo>
                    <a:pt x="1544" y="9425"/>
                    <a:pt x="1323" y="9772"/>
                    <a:pt x="1103" y="10119"/>
                  </a:cubicBezTo>
                  <a:cubicBezTo>
                    <a:pt x="945" y="10465"/>
                    <a:pt x="788" y="10717"/>
                    <a:pt x="725" y="10906"/>
                  </a:cubicBezTo>
                  <a:cubicBezTo>
                    <a:pt x="599" y="11316"/>
                    <a:pt x="630" y="11599"/>
                    <a:pt x="851" y="11788"/>
                  </a:cubicBezTo>
                  <a:cubicBezTo>
                    <a:pt x="981" y="11918"/>
                    <a:pt x="1144" y="11961"/>
                    <a:pt x="1320" y="11961"/>
                  </a:cubicBezTo>
                  <a:cubicBezTo>
                    <a:pt x="1443" y="11961"/>
                    <a:pt x="1572" y="11940"/>
                    <a:pt x="1701" y="11914"/>
                  </a:cubicBezTo>
                  <a:cubicBezTo>
                    <a:pt x="1953" y="11820"/>
                    <a:pt x="2174" y="11694"/>
                    <a:pt x="2489" y="11505"/>
                  </a:cubicBezTo>
                  <a:cubicBezTo>
                    <a:pt x="2836" y="11316"/>
                    <a:pt x="3151" y="11095"/>
                    <a:pt x="3434" y="10875"/>
                  </a:cubicBezTo>
                  <a:lnTo>
                    <a:pt x="4033" y="11473"/>
                  </a:lnTo>
                  <a:cubicBezTo>
                    <a:pt x="4116" y="11557"/>
                    <a:pt x="4225" y="11597"/>
                    <a:pt x="4330" y="11597"/>
                  </a:cubicBezTo>
                  <a:cubicBezTo>
                    <a:pt x="4464" y="11597"/>
                    <a:pt x="4593" y="11533"/>
                    <a:pt x="4663" y="11410"/>
                  </a:cubicBezTo>
                  <a:lnTo>
                    <a:pt x="5450" y="10056"/>
                  </a:lnTo>
                  <a:cubicBezTo>
                    <a:pt x="5608" y="10024"/>
                    <a:pt x="5734" y="9993"/>
                    <a:pt x="5892" y="9930"/>
                  </a:cubicBezTo>
                  <a:lnTo>
                    <a:pt x="5892" y="9930"/>
                  </a:lnTo>
                  <a:cubicBezTo>
                    <a:pt x="5923" y="10591"/>
                    <a:pt x="5797" y="11316"/>
                    <a:pt x="5482" y="11977"/>
                  </a:cubicBezTo>
                  <a:cubicBezTo>
                    <a:pt x="5419" y="12135"/>
                    <a:pt x="5450" y="12324"/>
                    <a:pt x="5576" y="12450"/>
                  </a:cubicBezTo>
                  <a:cubicBezTo>
                    <a:pt x="5639" y="12534"/>
                    <a:pt x="5759" y="12576"/>
                    <a:pt x="5878" y="12576"/>
                  </a:cubicBezTo>
                  <a:cubicBezTo>
                    <a:pt x="5937" y="12576"/>
                    <a:pt x="5997" y="12565"/>
                    <a:pt x="6049" y="12544"/>
                  </a:cubicBezTo>
                  <a:cubicBezTo>
                    <a:pt x="6585" y="12261"/>
                    <a:pt x="7089" y="11914"/>
                    <a:pt x="7530" y="11473"/>
                  </a:cubicBezTo>
                  <a:cubicBezTo>
                    <a:pt x="8443" y="10560"/>
                    <a:pt x="8979" y="9394"/>
                    <a:pt x="9074" y="8165"/>
                  </a:cubicBezTo>
                  <a:cubicBezTo>
                    <a:pt x="9546" y="7756"/>
                    <a:pt x="9987" y="7346"/>
                    <a:pt x="10365" y="6811"/>
                  </a:cubicBezTo>
                  <a:cubicBezTo>
                    <a:pt x="11027" y="5991"/>
                    <a:pt x="11562" y="5141"/>
                    <a:pt x="11940" y="4227"/>
                  </a:cubicBezTo>
                  <a:cubicBezTo>
                    <a:pt x="12350" y="3282"/>
                    <a:pt x="12571" y="2242"/>
                    <a:pt x="12665" y="1234"/>
                  </a:cubicBezTo>
                  <a:cubicBezTo>
                    <a:pt x="12760" y="1014"/>
                    <a:pt x="12665" y="636"/>
                    <a:pt x="12382" y="384"/>
                  </a:cubicBezTo>
                  <a:cubicBezTo>
                    <a:pt x="12126" y="128"/>
                    <a:pt x="11820" y="1"/>
                    <a:pt x="1150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92"/>
            <p:cNvSpPr/>
            <p:nvPr/>
          </p:nvSpPr>
          <p:spPr>
            <a:xfrm>
              <a:off x="-64636900" y="2010600"/>
              <a:ext cx="89800" cy="82525"/>
            </a:xfrm>
            <a:custGeom>
              <a:avLst/>
              <a:gdLst/>
              <a:ahLst/>
              <a:cxnLst/>
              <a:rect l="l" t="t" r="r" b="b"/>
              <a:pathLst>
                <a:path w="3592" h="3301" extrusionOk="0">
                  <a:moveTo>
                    <a:pt x="1828" y="827"/>
                  </a:moveTo>
                  <a:cubicBezTo>
                    <a:pt x="2048" y="827"/>
                    <a:pt x="2269" y="906"/>
                    <a:pt x="2426" y="1064"/>
                  </a:cubicBezTo>
                  <a:cubicBezTo>
                    <a:pt x="2741" y="1410"/>
                    <a:pt x="2741" y="1914"/>
                    <a:pt x="2426" y="2229"/>
                  </a:cubicBezTo>
                  <a:cubicBezTo>
                    <a:pt x="2269" y="2387"/>
                    <a:pt x="2048" y="2466"/>
                    <a:pt x="1828" y="2466"/>
                  </a:cubicBezTo>
                  <a:cubicBezTo>
                    <a:pt x="1607" y="2466"/>
                    <a:pt x="1387" y="2387"/>
                    <a:pt x="1229" y="2229"/>
                  </a:cubicBezTo>
                  <a:cubicBezTo>
                    <a:pt x="914" y="1914"/>
                    <a:pt x="914" y="1379"/>
                    <a:pt x="1229" y="1064"/>
                  </a:cubicBezTo>
                  <a:cubicBezTo>
                    <a:pt x="1387" y="906"/>
                    <a:pt x="1607" y="827"/>
                    <a:pt x="1828" y="827"/>
                  </a:cubicBezTo>
                  <a:close/>
                  <a:moveTo>
                    <a:pt x="1820" y="0"/>
                  </a:moveTo>
                  <a:cubicBezTo>
                    <a:pt x="1402" y="0"/>
                    <a:pt x="977" y="166"/>
                    <a:pt x="631" y="497"/>
                  </a:cubicBezTo>
                  <a:cubicBezTo>
                    <a:pt x="0" y="1127"/>
                    <a:pt x="0" y="2198"/>
                    <a:pt x="631" y="2828"/>
                  </a:cubicBezTo>
                  <a:cubicBezTo>
                    <a:pt x="946" y="3143"/>
                    <a:pt x="1371" y="3301"/>
                    <a:pt x="1796" y="3301"/>
                  </a:cubicBezTo>
                  <a:cubicBezTo>
                    <a:pt x="2222" y="3301"/>
                    <a:pt x="2647" y="3143"/>
                    <a:pt x="2962" y="2828"/>
                  </a:cubicBezTo>
                  <a:cubicBezTo>
                    <a:pt x="3592" y="2198"/>
                    <a:pt x="3592" y="1127"/>
                    <a:pt x="2962" y="497"/>
                  </a:cubicBezTo>
                  <a:cubicBezTo>
                    <a:pt x="2647" y="166"/>
                    <a:pt x="2237" y="0"/>
                    <a:pt x="182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9" name="Google Shape;1079;p92"/>
          <p:cNvGrpSpPr/>
          <p:nvPr/>
        </p:nvGrpSpPr>
        <p:grpSpPr>
          <a:xfrm>
            <a:off x="5322226" y="2755200"/>
            <a:ext cx="282552" cy="256692"/>
            <a:chOff x="-62518200" y="2692475"/>
            <a:chExt cx="318225" cy="289100"/>
          </a:xfrm>
        </p:grpSpPr>
        <p:sp>
          <p:nvSpPr>
            <p:cNvPr id="1080" name="Google Shape;1080;p92"/>
            <p:cNvSpPr/>
            <p:nvPr/>
          </p:nvSpPr>
          <p:spPr>
            <a:xfrm>
              <a:off x="-62518200" y="2692475"/>
              <a:ext cx="318225" cy="289100"/>
            </a:xfrm>
            <a:custGeom>
              <a:avLst/>
              <a:gdLst/>
              <a:ahLst/>
              <a:cxnLst/>
              <a:rect l="l" t="t" r="r" b="b"/>
              <a:pathLst>
                <a:path w="12729" h="11564" extrusionOk="0">
                  <a:moveTo>
                    <a:pt x="3750" y="851"/>
                  </a:moveTo>
                  <a:cubicBezTo>
                    <a:pt x="5420" y="851"/>
                    <a:pt x="6617" y="1513"/>
                    <a:pt x="6617" y="2112"/>
                  </a:cubicBezTo>
                  <a:cubicBezTo>
                    <a:pt x="6617" y="2679"/>
                    <a:pt x="5420" y="3309"/>
                    <a:pt x="3750" y="3309"/>
                  </a:cubicBezTo>
                  <a:cubicBezTo>
                    <a:pt x="2206" y="3309"/>
                    <a:pt x="851" y="2679"/>
                    <a:pt x="851" y="2112"/>
                  </a:cubicBezTo>
                  <a:cubicBezTo>
                    <a:pt x="851" y="1481"/>
                    <a:pt x="2112" y="851"/>
                    <a:pt x="3750" y="851"/>
                  </a:cubicBezTo>
                  <a:close/>
                  <a:moveTo>
                    <a:pt x="6617" y="3403"/>
                  </a:moveTo>
                  <a:lnTo>
                    <a:pt x="6617" y="3781"/>
                  </a:lnTo>
                  <a:cubicBezTo>
                    <a:pt x="5829" y="4222"/>
                    <a:pt x="5199" y="4884"/>
                    <a:pt x="4821" y="5672"/>
                  </a:cubicBezTo>
                  <a:cubicBezTo>
                    <a:pt x="4475" y="5766"/>
                    <a:pt x="4096" y="5766"/>
                    <a:pt x="3750" y="5766"/>
                  </a:cubicBezTo>
                  <a:cubicBezTo>
                    <a:pt x="2206" y="5766"/>
                    <a:pt x="851" y="5136"/>
                    <a:pt x="851" y="4506"/>
                  </a:cubicBezTo>
                  <a:lnTo>
                    <a:pt x="851" y="3403"/>
                  </a:lnTo>
                  <a:cubicBezTo>
                    <a:pt x="1639" y="3939"/>
                    <a:pt x="2742" y="4159"/>
                    <a:pt x="3750" y="4159"/>
                  </a:cubicBezTo>
                  <a:cubicBezTo>
                    <a:pt x="4727" y="4159"/>
                    <a:pt x="5829" y="3939"/>
                    <a:pt x="6617" y="3403"/>
                  </a:cubicBezTo>
                  <a:close/>
                  <a:moveTo>
                    <a:pt x="883" y="5913"/>
                  </a:moveTo>
                  <a:cubicBezTo>
                    <a:pt x="1396" y="6254"/>
                    <a:pt x="2361" y="6617"/>
                    <a:pt x="3750" y="6617"/>
                  </a:cubicBezTo>
                  <a:cubicBezTo>
                    <a:pt x="4033" y="6617"/>
                    <a:pt x="4254" y="6617"/>
                    <a:pt x="4538" y="6585"/>
                  </a:cubicBezTo>
                  <a:lnTo>
                    <a:pt x="4538" y="6585"/>
                  </a:lnTo>
                  <a:cubicBezTo>
                    <a:pt x="4475" y="6869"/>
                    <a:pt x="4475" y="7184"/>
                    <a:pt x="4475" y="7467"/>
                  </a:cubicBezTo>
                  <a:cubicBezTo>
                    <a:pt x="4475" y="7719"/>
                    <a:pt x="4506" y="7971"/>
                    <a:pt x="4538" y="8255"/>
                  </a:cubicBezTo>
                  <a:cubicBezTo>
                    <a:pt x="4317" y="8287"/>
                    <a:pt x="4033" y="8287"/>
                    <a:pt x="3781" y="8287"/>
                  </a:cubicBezTo>
                  <a:cubicBezTo>
                    <a:pt x="2269" y="8287"/>
                    <a:pt x="883" y="7656"/>
                    <a:pt x="883" y="7026"/>
                  </a:cubicBezTo>
                  <a:lnTo>
                    <a:pt x="883" y="5913"/>
                  </a:lnTo>
                  <a:close/>
                  <a:moveTo>
                    <a:pt x="851" y="8350"/>
                  </a:moveTo>
                  <a:cubicBezTo>
                    <a:pt x="1639" y="8917"/>
                    <a:pt x="2773" y="9106"/>
                    <a:pt x="3750" y="9106"/>
                  </a:cubicBezTo>
                  <a:cubicBezTo>
                    <a:pt x="4096" y="9106"/>
                    <a:pt x="4412" y="9074"/>
                    <a:pt x="4727" y="9043"/>
                  </a:cubicBezTo>
                  <a:cubicBezTo>
                    <a:pt x="4979" y="9547"/>
                    <a:pt x="5294" y="10019"/>
                    <a:pt x="5672" y="10397"/>
                  </a:cubicBezTo>
                  <a:cubicBezTo>
                    <a:pt x="5136" y="10649"/>
                    <a:pt x="4475" y="10775"/>
                    <a:pt x="3750" y="10775"/>
                  </a:cubicBezTo>
                  <a:cubicBezTo>
                    <a:pt x="2112" y="10775"/>
                    <a:pt x="851" y="10082"/>
                    <a:pt x="851" y="9547"/>
                  </a:cubicBezTo>
                  <a:lnTo>
                    <a:pt x="851" y="8350"/>
                  </a:lnTo>
                  <a:close/>
                  <a:moveTo>
                    <a:pt x="8570" y="4159"/>
                  </a:moveTo>
                  <a:cubicBezTo>
                    <a:pt x="10366" y="4159"/>
                    <a:pt x="11878" y="5640"/>
                    <a:pt x="11878" y="7467"/>
                  </a:cubicBezTo>
                  <a:cubicBezTo>
                    <a:pt x="11878" y="9263"/>
                    <a:pt x="10366" y="10775"/>
                    <a:pt x="8570" y="10775"/>
                  </a:cubicBezTo>
                  <a:cubicBezTo>
                    <a:pt x="6743" y="10775"/>
                    <a:pt x="5262" y="9263"/>
                    <a:pt x="5262" y="7467"/>
                  </a:cubicBezTo>
                  <a:cubicBezTo>
                    <a:pt x="5262" y="5609"/>
                    <a:pt x="6743" y="4159"/>
                    <a:pt x="8570" y="4159"/>
                  </a:cubicBezTo>
                  <a:close/>
                  <a:moveTo>
                    <a:pt x="3781" y="1"/>
                  </a:moveTo>
                  <a:cubicBezTo>
                    <a:pt x="1797" y="1"/>
                    <a:pt x="64" y="851"/>
                    <a:pt x="64" y="2112"/>
                  </a:cubicBezTo>
                  <a:lnTo>
                    <a:pt x="64" y="9547"/>
                  </a:lnTo>
                  <a:cubicBezTo>
                    <a:pt x="1" y="10082"/>
                    <a:pt x="442" y="10649"/>
                    <a:pt x="1230" y="11027"/>
                  </a:cubicBezTo>
                  <a:cubicBezTo>
                    <a:pt x="1891" y="11405"/>
                    <a:pt x="2805" y="11563"/>
                    <a:pt x="3750" y="11563"/>
                  </a:cubicBezTo>
                  <a:cubicBezTo>
                    <a:pt x="4790" y="11563"/>
                    <a:pt x="5735" y="11311"/>
                    <a:pt x="6428" y="10964"/>
                  </a:cubicBezTo>
                  <a:cubicBezTo>
                    <a:pt x="7058" y="11342"/>
                    <a:pt x="7814" y="11563"/>
                    <a:pt x="8602" y="11563"/>
                  </a:cubicBezTo>
                  <a:cubicBezTo>
                    <a:pt x="10870" y="11563"/>
                    <a:pt x="12729" y="9704"/>
                    <a:pt x="12729" y="7404"/>
                  </a:cubicBezTo>
                  <a:cubicBezTo>
                    <a:pt x="12729" y="5136"/>
                    <a:pt x="10870" y="3277"/>
                    <a:pt x="8602" y="3277"/>
                  </a:cubicBezTo>
                  <a:cubicBezTo>
                    <a:pt x="8192" y="3277"/>
                    <a:pt x="7846" y="3309"/>
                    <a:pt x="7499" y="3435"/>
                  </a:cubicBezTo>
                  <a:lnTo>
                    <a:pt x="7499" y="2049"/>
                  </a:lnTo>
                  <a:cubicBezTo>
                    <a:pt x="7499" y="1481"/>
                    <a:pt x="7058" y="914"/>
                    <a:pt x="6302" y="536"/>
                  </a:cubicBezTo>
                  <a:cubicBezTo>
                    <a:pt x="5640" y="158"/>
                    <a:pt x="4727" y="1"/>
                    <a:pt x="378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92"/>
            <p:cNvSpPr/>
            <p:nvPr/>
          </p:nvSpPr>
          <p:spPr>
            <a:xfrm>
              <a:off x="-62335475" y="2804325"/>
              <a:ext cx="62250" cy="146525"/>
            </a:xfrm>
            <a:custGeom>
              <a:avLst/>
              <a:gdLst/>
              <a:ahLst/>
              <a:cxnLst/>
              <a:rect l="l" t="t" r="r" b="b"/>
              <a:pathLst>
                <a:path w="2490" h="5861" extrusionOk="0">
                  <a:moveTo>
                    <a:pt x="1261" y="0"/>
                  </a:moveTo>
                  <a:cubicBezTo>
                    <a:pt x="1009" y="0"/>
                    <a:pt x="820" y="189"/>
                    <a:pt x="820" y="410"/>
                  </a:cubicBezTo>
                  <a:lnTo>
                    <a:pt x="820" y="694"/>
                  </a:lnTo>
                  <a:cubicBezTo>
                    <a:pt x="348" y="851"/>
                    <a:pt x="1" y="1324"/>
                    <a:pt x="1" y="1891"/>
                  </a:cubicBezTo>
                  <a:cubicBezTo>
                    <a:pt x="1" y="2552"/>
                    <a:pt x="537" y="2930"/>
                    <a:pt x="978" y="3245"/>
                  </a:cubicBezTo>
                  <a:cubicBezTo>
                    <a:pt x="1293" y="3497"/>
                    <a:pt x="1639" y="3718"/>
                    <a:pt x="1639" y="3970"/>
                  </a:cubicBezTo>
                  <a:cubicBezTo>
                    <a:pt x="1671" y="4254"/>
                    <a:pt x="1482" y="4411"/>
                    <a:pt x="1261" y="4411"/>
                  </a:cubicBezTo>
                  <a:cubicBezTo>
                    <a:pt x="1009" y="4411"/>
                    <a:pt x="820" y="4191"/>
                    <a:pt x="820" y="3970"/>
                  </a:cubicBezTo>
                  <a:cubicBezTo>
                    <a:pt x="820" y="3718"/>
                    <a:pt x="631" y="3529"/>
                    <a:pt x="411" y="3529"/>
                  </a:cubicBezTo>
                  <a:cubicBezTo>
                    <a:pt x="190" y="3529"/>
                    <a:pt x="1" y="3718"/>
                    <a:pt x="1" y="3970"/>
                  </a:cubicBezTo>
                  <a:cubicBezTo>
                    <a:pt x="1" y="4506"/>
                    <a:pt x="348" y="4947"/>
                    <a:pt x="820" y="5136"/>
                  </a:cubicBezTo>
                  <a:lnTo>
                    <a:pt x="820" y="5419"/>
                  </a:lnTo>
                  <a:cubicBezTo>
                    <a:pt x="820" y="5671"/>
                    <a:pt x="1009" y="5860"/>
                    <a:pt x="1261" y="5860"/>
                  </a:cubicBezTo>
                  <a:cubicBezTo>
                    <a:pt x="1482" y="5860"/>
                    <a:pt x="1639" y="5671"/>
                    <a:pt x="1639" y="5419"/>
                  </a:cubicBezTo>
                  <a:lnTo>
                    <a:pt x="1639" y="5136"/>
                  </a:lnTo>
                  <a:cubicBezTo>
                    <a:pt x="2112" y="4978"/>
                    <a:pt x="2458" y="4506"/>
                    <a:pt x="2458" y="3970"/>
                  </a:cubicBezTo>
                  <a:cubicBezTo>
                    <a:pt x="2458" y="3308"/>
                    <a:pt x="1923" y="2899"/>
                    <a:pt x="1482" y="2584"/>
                  </a:cubicBezTo>
                  <a:cubicBezTo>
                    <a:pt x="1167" y="2363"/>
                    <a:pt x="820" y="2111"/>
                    <a:pt x="820" y="1891"/>
                  </a:cubicBezTo>
                  <a:cubicBezTo>
                    <a:pt x="820" y="1639"/>
                    <a:pt x="1009" y="1450"/>
                    <a:pt x="1261" y="1450"/>
                  </a:cubicBezTo>
                  <a:cubicBezTo>
                    <a:pt x="1482" y="1450"/>
                    <a:pt x="1639" y="1639"/>
                    <a:pt x="1639" y="1891"/>
                  </a:cubicBezTo>
                  <a:cubicBezTo>
                    <a:pt x="1639" y="2111"/>
                    <a:pt x="1860" y="2300"/>
                    <a:pt x="2049" y="2300"/>
                  </a:cubicBezTo>
                  <a:cubicBezTo>
                    <a:pt x="2269" y="2300"/>
                    <a:pt x="2490" y="2111"/>
                    <a:pt x="2490" y="1891"/>
                  </a:cubicBezTo>
                  <a:cubicBezTo>
                    <a:pt x="2490" y="1324"/>
                    <a:pt x="2112" y="883"/>
                    <a:pt x="1639" y="694"/>
                  </a:cubicBezTo>
                  <a:lnTo>
                    <a:pt x="1639" y="410"/>
                  </a:lnTo>
                  <a:cubicBezTo>
                    <a:pt x="1639" y="189"/>
                    <a:pt x="1450" y="0"/>
                    <a:pt x="126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82" name="Google Shape;1082;p92"/>
          <p:cNvGrpSpPr/>
          <p:nvPr/>
        </p:nvGrpSpPr>
        <p:grpSpPr>
          <a:xfrm>
            <a:off x="1403722" y="2752595"/>
            <a:ext cx="256678" cy="261876"/>
            <a:chOff x="-65129950" y="2646800"/>
            <a:chExt cx="311125" cy="317425"/>
          </a:xfrm>
        </p:grpSpPr>
        <p:sp>
          <p:nvSpPr>
            <p:cNvPr id="1083" name="Google Shape;1083;p92"/>
            <p:cNvSpPr/>
            <p:nvPr/>
          </p:nvSpPr>
          <p:spPr>
            <a:xfrm>
              <a:off x="-65129950" y="2646800"/>
              <a:ext cx="311125" cy="317425"/>
            </a:xfrm>
            <a:custGeom>
              <a:avLst/>
              <a:gdLst/>
              <a:ahLst/>
              <a:cxnLst/>
              <a:rect l="l" t="t" r="r" b="b"/>
              <a:pathLst>
                <a:path w="12445" h="12697" extrusionOk="0">
                  <a:moveTo>
                    <a:pt x="6648" y="851"/>
                  </a:moveTo>
                  <a:lnTo>
                    <a:pt x="6648" y="1954"/>
                  </a:lnTo>
                  <a:lnTo>
                    <a:pt x="5860" y="1954"/>
                  </a:lnTo>
                  <a:lnTo>
                    <a:pt x="5860" y="851"/>
                  </a:lnTo>
                  <a:close/>
                  <a:moveTo>
                    <a:pt x="1261" y="1954"/>
                  </a:moveTo>
                  <a:cubicBezTo>
                    <a:pt x="1355" y="1954"/>
                    <a:pt x="1450" y="1985"/>
                    <a:pt x="1544" y="2080"/>
                  </a:cubicBezTo>
                  <a:cubicBezTo>
                    <a:pt x="1733" y="2237"/>
                    <a:pt x="1733" y="2521"/>
                    <a:pt x="1576" y="2678"/>
                  </a:cubicBezTo>
                  <a:cubicBezTo>
                    <a:pt x="1497" y="2757"/>
                    <a:pt x="1387" y="2797"/>
                    <a:pt x="1276" y="2797"/>
                  </a:cubicBezTo>
                  <a:cubicBezTo>
                    <a:pt x="1166" y="2797"/>
                    <a:pt x="1056" y="2757"/>
                    <a:pt x="977" y="2678"/>
                  </a:cubicBezTo>
                  <a:cubicBezTo>
                    <a:pt x="819" y="2521"/>
                    <a:pt x="819" y="2237"/>
                    <a:pt x="977" y="2080"/>
                  </a:cubicBezTo>
                  <a:cubicBezTo>
                    <a:pt x="1072" y="1985"/>
                    <a:pt x="1198" y="1954"/>
                    <a:pt x="1261" y="1954"/>
                  </a:cubicBezTo>
                  <a:close/>
                  <a:moveTo>
                    <a:pt x="11216" y="1954"/>
                  </a:moveTo>
                  <a:cubicBezTo>
                    <a:pt x="11468" y="1954"/>
                    <a:pt x="11626" y="2143"/>
                    <a:pt x="11626" y="2395"/>
                  </a:cubicBezTo>
                  <a:cubicBezTo>
                    <a:pt x="11626" y="2615"/>
                    <a:pt x="11437" y="2836"/>
                    <a:pt x="11216" y="2836"/>
                  </a:cubicBezTo>
                  <a:cubicBezTo>
                    <a:pt x="11027" y="2836"/>
                    <a:pt x="10807" y="2615"/>
                    <a:pt x="10807" y="2395"/>
                  </a:cubicBezTo>
                  <a:cubicBezTo>
                    <a:pt x="10807" y="2143"/>
                    <a:pt x="10996" y="1954"/>
                    <a:pt x="11216" y="1954"/>
                  </a:cubicBezTo>
                  <a:close/>
                  <a:moveTo>
                    <a:pt x="6270" y="2773"/>
                  </a:moveTo>
                  <a:cubicBezTo>
                    <a:pt x="8759" y="2773"/>
                    <a:pt x="10807" y="4821"/>
                    <a:pt x="10807" y="7341"/>
                  </a:cubicBezTo>
                  <a:cubicBezTo>
                    <a:pt x="10807" y="9861"/>
                    <a:pt x="8759" y="11909"/>
                    <a:pt x="6270" y="11909"/>
                  </a:cubicBezTo>
                  <a:cubicBezTo>
                    <a:pt x="3781" y="11909"/>
                    <a:pt x="1733" y="9861"/>
                    <a:pt x="1733" y="7341"/>
                  </a:cubicBezTo>
                  <a:cubicBezTo>
                    <a:pt x="1733" y="4821"/>
                    <a:pt x="3781" y="2773"/>
                    <a:pt x="6270" y="2773"/>
                  </a:cubicBezTo>
                  <a:close/>
                  <a:moveTo>
                    <a:pt x="4663" y="0"/>
                  </a:moveTo>
                  <a:cubicBezTo>
                    <a:pt x="4411" y="0"/>
                    <a:pt x="4254" y="189"/>
                    <a:pt x="4254" y="410"/>
                  </a:cubicBezTo>
                  <a:cubicBezTo>
                    <a:pt x="4254" y="662"/>
                    <a:pt x="4474" y="851"/>
                    <a:pt x="4663" y="851"/>
                  </a:cubicBezTo>
                  <a:lnTo>
                    <a:pt x="5104" y="851"/>
                  </a:lnTo>
                  <a:lnTo>
                    <a:pt x="5104" y="2111"/>
                  </a:lnTo>
                  <a:cubicBezTo>
                    <a:pt x="4254" y="2300"/>
                    <a:pt x="3466" y="2710"/>
                    <a:pt x="2836" y="3245"/>
                  </a:cubicBezTo>
                  <a:lnTo>
                    <a:pt x="2489" y="2899"/>
                  </a:lnTo>
                  <a:cubicBezTo>
                    <a:pt x="2741" y="2426"/>
                    <a:pt x="2647" y="1891"/>
                    <a:pt x="2269" y="1481"/>
                  </a:cubicBezTo>
                  <a:cubicBezTo>
                    <a:pt x="2032" y="1245"/>
                    <a:pt x="1717" y="1127"/>
                    <a:pt x="1394" y="1127"/>
                  </a:cubicBezTo>
                  <a:cubicBezTo>
                    <a:pt x="1072" y="1127"/>
                    <a:pt x="741" y="1245"/>
                    <a:pt x="473" y="1481"/>
                  </a:cubicBezTo>
                  <a:cubicBezTo>
                    <a:pt x="0" y="1954"/>
                    <a:pt x="0" y="2741"/>
                    <a:pt x="473" y="3245"/>
                  </a:cubicBezTo>
                  <a:cubicBezTo>
                    <a:pt x="725" y="3498"/>
                    <a:pt x="1040" y="3624"/>
                    <a:pt x="1355" y="3624"/>
                  </a:cubicBezTo>
                  <a:cubicBezTo>
                    <a:pt x="1544" y="3624"/>
                    <a:pt x="1702" y="3561"/>
                    <a:pt x="1891" y="3498"/>
                  </a:cubicBezTo>
                  <a:lnTo>
                    <a:pt x="2269" y="3844"/>
                  </a:lnTo>
                  <a:cubicBezTo>
                    <a:pt x="1481" y="4789"/>
                    <a:pt x="946" y="6018"/>
                    <a:pt x="946" y="7341"/>
                  </a:cubicBezTo>
                  <a:cubicBezTo>
                    <a:pt x="946" y="10303"/>
                    <a:pt x="3371" y="12697"/>
                    <a:pt x="6301" y="12697"/>
                  </a:cubicBezTo>
                  <a:cubicBezTo>
                    <a:pt x="9263" y="12697"/>
                    <a:pt x="11657" y="10303"/>
                    <a:pt x="11657" y="7341"/>
                  </a:cubicBezTo>
                  <a:cubicBezTo>
                    <a:pt x="11657" y="6018"/>
                    <a:pt x="11185" y="4789"/>
                    <a:pt x="10365" y="3844"/>
                  </a:cubicBezTo>
                  <a:lnTo>
                    <a:pt x="10712" y="3498"/>
                  </a:lnTo>
                  <a:cubicBezTo>
                    <a:pt x="10838" y="3561"/>
                    <a:pt x="11027" y="3624"/>
                    <a:pt x="11216" y="3624"/>
                  </a:cubicBezTo>
                  <a:cubicBezTo>
                    <a:pt x="11909" y="3624"/>
                    <a:pt x="12445" y="3056"/>
                    <a:pt x="12445" y="2363"/>
                  </a:cubicBezTo>
                  <a:cubicBezTo>
                    <a:pt x="12445" y="1670"/>
                    <a:pt x="11909" y="1135"/>
                    <a:pt x="11216" y="1135"/>
                  </a:cubicBezTo>
                  <a:cubicBezTo>
                    <a:pt x="10555" y="1135"/>
                    <a:pt x="10019" y="1670"/>
                    <a:pt x="10019" y="2363"/>
                  </a:cubicBezTo>
                  <a:cubicBezTo>
                    <a:pt x="10019" y="2552"/>
                    <a:pt x="10050" y="2710"/>
                    <a:pt x="10113" y="2899"/>
                  </a:cubicBezTo>
                  <a:lnTo>
                    <a:pt x="9767" y="3245"/>
                  </a:lnTo>
                  <a:cubicBezTo>
                    <a:pt x="9137" y="2710"/>
                    <a:pt x="8349" y="2300"/>
                    <a:pt x="7530" y="2111"/>
                  </a:cubicBezTo>
                  <a:lnTo>
                    <a:pt x="7530" y="851"/>
                  </a:lnTo>
                  <a:lnTo>
                    <a:pt x="7971" y="851"/>
                  </a:lnTo>
                  <a:cubicBezTo>
                    <a:pt x="8192" y="851"/>
                    <a:pt x="8349" y="662"/>
                    <a:pt x="8349" y="410"/>
                  </a:cubicBezTo>
                  <a:cubicBezTo>
                    <a:pt x="8349" y="189"/>
                    <a:pt x="8160" y="0"/>
                    <a:pt x="797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92"/>
            <p:cNvSpPr/>
            <p:nvPr/>
          </p:nvSpPr>
          <p:spPr>
            <a:xfrm>
              <a:off x="-65066950" y="2738175"/>
              <a:ext cx="187475" cy="185100"/>
            </a:xfrm>
            <a:custGeom>
              <a:avLst/>
              <a:gdLst/>
              <a:ahLst/>
              <a:cxnLst/>
              <a:rect l="l" t="t" r="r" b="b"/>
              <a:pathLst>
                <a:path w="7499" h="7404" extrusionOk="0">
                  <a:moveTo>
                    <a:pt x="3309" y="819"/>
                  </a:moveTo>
                  <a:lnTo>
                    <a:pt x="3309" y="3686"/>
                  </a:lnTo>
                  <a:cubicBezTo>
                    <a:pt x="3309" y="3938"/>
                    <a:pt x="3498" y="4127"/>
                    <a:pt x="3718" y="4127"/>
                  </a:cubicBezTo>
                  <a:lnTo>
                    <a:pt x="6612" y="4127"/>
                  </a:lnTo>
                  <a:cubicBezTo>
                    <a:pt x="6410" y="5529"/>
                    <a:pt x="5188" y="6585"/>
                    <a:pt x="3750" y="6585"/>
                  </a:cubicBezTo>
                  <a:cubicBezTo>
                    <a:pt x="2143" y="6585"/>
                    <a:pt x="820" y="5261"/>
                    <a:pt x="820" y="3686"/>
                  </a:cubicBezTo>
                  <a:cubicBezTo>
                    <a:pt x="820" y="2237"/>
                    <a:pt x="1891" y="1008"/>
                    <a:pt x="3309" y="819"/>
                  </a:cubicBezTo>
                  <a:close/>
                  <a:moveTo>
                    <a:pt x="3750" y="0"/>
                  </a:moveTo>
                  <a:cubicBezTo>
                    <a:pt x="1702" y="0"/>
                    <a:pt x="1" y="1638"/>
                    <a:pt x="1" y="3686"/>
                  </a:cubicBezTo>
                  <a:cubicBezTo>
                    <a:pt x="1" y="5734"/>
                    <a:pt x="1671" y="7404"/>
                    <a:pt x="3750" y="7404"/>
                  </a:cubicBezTo>
                  <a:cubicBezTo>
                    <a:pt x="5798" y="7404"/>
                    <a:pt x="7499" y="5734"/>
                    <a:pt x="7499" y="3686"/>
                  </a:cubicBezTo>
                  <a:cubicBezTo>
                    <a:pt x="7499" y="3466"/>
                    <a:pt x="7278" y="3277"/>
                    <a:pt x="7058" y="3277"/>
                  </a:cubicBezTo>
                  <a:lnTo>
                    <a:pt x="4128" y="3277"/>
                  </a:lnTo>
                  <a:lnTo>
                    <a:pt x="4128" y="378"/>
                  </a:lnTo>
                  <a:cubicBezTo>
                    <a:pt x="4128" y="158"/>
                    <a:pt x="3939" y="0"/>
                    <a:pt x="375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85" name="Google Shape;1085;p92"/>
          <p:cNvGrpSpPr/>
          <p:nvPr/>
        </p:nvGrpSpPr>
        <p:grpSpPr>
          <a:xfrm>
            <a:off x="7302819" y="2756740"/>
            <a:ext cx="251152" cy="253605"/>
            <a:chOff x="-59100700" y="1911950"/>
            <a:chExt cx="315875" cy="319000"/>
          </a:xfrm>
        </p:grpSpPr>
        <p:sp>
          <p:nvSpPr>
            <p:cNvPr id="1086" name="Google Shape;1086;p92"/>
            <p:cNvSpPr/>
            <p:nvPr/>
          </p:nvSpPr>
          <p:spPr>
            <a:xfrm>
              <a:off x="-59015625" y="1993850"/>
              <a:ext cx="20500" cy="20525"/>
            </a:xfrm>
            <a:custGeom>
              <a:avLst/>
              <a:gdLst/>
              <a:ahLst/>
              <a:cxnLst/>
              <a:rect l="l" t="t" r="r" b="b"/>
              <a:pathLst>
                <a:path w="820" h="821" extrusionOk="0">
                  <a:moveTo>
                    <a:pt x="189" y="1"/>
                  </a:moveTo>
                  <a:cubicBezTo>
                    <a:pt x="63" y="1"/>
                    <a:pt x="0" y="64"/>
                    <a:pt x="0" y="190"/>
                  </a:cubicBezTo>
                  <a:lnTo>
                    <a:pt x="0" y="631"/>
                  </a:lnTo>
                  <a:cubicBezTo>
                    <a:pt x="0" y="757"/>
                    <a:pt x="95" y="820"/>
                    <a:pt x="189" y="820"/>
                  </a:cubicBezTo>
                  <a:lnTo>
                    <a:pt x="630" y="820"/>
                  </a:lnTo>
                  <a:cubicBezTo>
                    <a:pt x="725" y="820"/>
                    <a:pt x="820" y="757"/>
                    <a:pt x="820" y="631"/>
                  </a:cubicBezTo>
                  <a:lnTo>
                    <a:pt x="820" y="190"/>
                  </a:lnTo>
                  <a:cubicBezTo>
                    <a:pt x="820" y="64"/>
                    <a:pt x="725" y="1"/>
                    <a:pt x="63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92"/>
            <p:cNvSpPr/>
            <p:nvPr/>
          </p:nvSpPr>
          <p:spPr>
            <a:xfrm>
              <a:off x="-58954200" y="1993850"/>
              <a:ext cx="21300" cy="20525"/>
            </a:xfrm>
            <a:custGeom>
              <a:avLst/>
              <a:gdLst/>
              <a:ahLst/>
              <a:cxnLst/>
              <a:rect l="l" t="t" r="r" b="b"/>
              <a:pathLst>
                <a:path w="852" h="821" extrusionOk="0">
                  <a:moveTo>
                    <a:pt x="221" y="1"/>
                  </a:moveTo>
                  <a:cubicBezTo>
                    <a:pt x="95" y="1"/>
                    <a:pt x="1" y="64"/>
                    <a:pt x="1" y="190"/>
                  </a:cubicBezTo>
                  <a:lnTo>
                    <a:pt x="1" y="631"/>
                  </a:lnTo>
                  <a:cubicBezTo>
                    <a:pt x="1" y="757"/>
                    <a:pt x="127" y="820"/>
                    <a:pt x="221" y="820"/>
                  </a:cubicBezTo>
                  <a:lnTo>
                    <a:pt x="631" y="820"/>
                  </a:lnTo>
                  <a:cubicBezTo>
                    <a:pt x="757" y="820"/>
                    <a:pt x="851" y="757"/>
                    <a:pt x="851" y="631"/>
                  </a:cubicBezTo>
                  <a:lnTo>
                    <a:pt x="851" y="190"/>
                  </a:lnTo>
                  <a:cubicBezTo>
                    <a:pt x="851" y="64"/>
                    <a:pt x="757" y="1"/>
                    <a:pt x="63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92"/>
            <p:cNvSpPr/>
            <p:nvPr/>
          </p:nvSpPr>
          <p:spPr>
            <a:xfrm>
              <a:off x="-58891975" y="1993850"/>
              <a:ext cx="21300" cy="20525"/>
            </a:xfrm>
            <a:custGeom>
              <a:avLst/>
              <a:gdLst/>
              <a:ahLst/>
              <a:cxnLst/>
              <a:rect l="l" t="t" r="r" b="b"/>
              <a:pathLst>
                <a:path w="852" h="821" extrusionOk="0">
                  <a:moveTo>
                    <a:pt x="190" y="1"/>
                  </a:moveTo>
                  <a:cubicBezTo>
                    <a:pt x="95" y="1"/>
                    <a:pt x="1" y="64"/>
                    <a:pt x="1" y="190"/>
                  </a:cubicBezTo>
                  <a:lnTo>
                    <a:pt x="1" y="631"/>
                  </a:lnTo>
                  <a:cubicBezTo>
                    <a:pt x="1" y="757"/>
                    <a:pt x="127" y="820"/>
                    <a:pt x="190" y="820"/>
                  </a:cubicBezTo>
                  <a:lnTo>
                    <a:pt x="631" y="820"/>
                  </a:lnTo>
                  <a:cubicBezTo>
                    <a:pt x="757" y="820"/>
                    <a:pt x="851" y="757"/>
                    <a:pt x="851" y="631"/>
                  </a:cubicBezTo>
                  <a:lnTo>
                    <a:pt x="851" y="190"/>
                  </a:lnTo>
                  <a:cubicBezTo>
                    <a:pt x="851" y="64"/>
                    <a:pt x="757" y="1"/>
                    <a:pt x="63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92"/>
            <p:cNvSpPr/>
            <p:nvPr/>
          </p:nvSpPr>
          <p:spPr>
            <a:xfrm>
              <a:off x="-59015625" y="2034825"/>
              <a:ext cx="20500" cy="21275"/>
            </a:xfrm>
            <a:custGeom>
              <a:avLst/>
              <a:gdLst/>
              <a:ahLst/>
              <a:cxnLst/>
              <a:rect l="l" t="t" r="r" b="b"/>
              <a:pathLst>
                <a:path w="820" h="851" extrusionOk="0">
                  <a:moveTo>
                    <a:pt x="189" y="0"/>
                  </a:moveTo>
                  <a:cubicBezTo>
                    <a:pt x="63" y="0"/>
                    <a:pt x="0" y="95"/>
                    <a:pt x="0" y="221"/>
                  </a:cubicBezTo>
                  <a:lnTo>
                    <a:pt x="0" y="630"/>
                  </a:lnTo>
                  <a:cubicBezTo>
                    <a:pt x="0" y="756"/>
                    <a:pt x="95" y="851"/>
                    <a:pt x="189" y="851"/>
                  </a:cubicBezTo>
                  <a:lnTo>
                    <a:pt x="630" y="851"/>
                  </a:lnTo>
                  <a:cubicBezTo>
                    <a:pt x="725" y="851"/>
                    <a:pt x="820" y="756"/>
                    <a:pt x="820" y="630"/>
                  </a:cubicBezTo>
                  <a:lnTo>
                    <a:pt x="820" y="221"/>
                  </a:lnTo>
                  <a:cubicBezTo>
                    <a:pt x="820" y="95"/>
                    <a:pt x="725" y="0"/>
                    <a:pt x="63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92"/>
            <p:cNvSpPr/>
            <p:nvPr/>
          </p:nvSpPr>
          <p:spPr>
            <a:xfrm>
              <a:off x="-58954200" y="2034825"/>
              <a:ext cx="21300" cy="21275"/>
            </a:xfrm>
            <a:custGeom>
              <a:avLst/>
              <a:gdLst/>
              <a:ahLst/>
              <a:cxnLst/>
              <a:rect l="l" t="t" r="r" b="b"/>
              <a:pathLst>
                <a:path w="852" h="851" extrusionOk="0">
                  <a:moveTo>
                    <a:pt x="221" y="0"/>
                  </a:moveTo>
                  <a:cubicBezTo>
                    <a:pt x="95" y="0"/>
                    <a:pt x="1" y="95"/>
                    <a:pt x="1" y="221"/>
                  </a:cubicBezTo>
                  <a:lnTo>
                    <a:pt x="1" y="630"/>
                  </a:lnTo>
                  <a:cubicBezTo>
                    <a:pt x="1" y="756"/>
                    <a:pt x="127" y="851"/>
                    <a:pt x="221" y="851"/>
                  </a:cubicBezTo>
                  <a:lnTo>
                    <a:pt x="631" y="851"/>
                  </a:lnTo>
                  <a:cubicBezTo>
                    <a:pt x="757" y="851"/>
                    <a:pt x="851" y="756"/>
                    <a:pt x="851" y="630"/>
                  </a:cubicBezTo>
                  <a:lnTo>
                    <a:pt x="851" y="221"/>
                  </a:lnTo>
                  <a:cubicBezTo>
                    <a:pt x="851" y="95"/>
                    <a:pt x="757" y="0"/>
                    <a:pt x="63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92"/>
            <p:cNvSpPr/>
            <p:nvPr/>
          </p:nvSpPr>
          <p:spPr>
            <a:xfrm>
              <a:off x="-58891975" y="2034825"/>
              <a:ext cx="21300" cy="21275"/>
            </a:xfrm>
            <a:custGeom>
              <a:avLst/>
              <a:gdLst/>
              <a:ahLst/>
              <a:cxnLst/>
              <a:rect l="l" t="t" r="r" b="b"/>
              <a:pathLst>
                <a:path w="852" h="851" extrusionOk="0">
                  <a:moveTo>
                    <a:pt x="190" y="0"/>
                  </a:moveTo>
                  <a:cubicBezTo>
                    <a:pt x="95" y="0"/>
                    <a:pt x="1" y="95"/>
                    <a:pt x="1" y="221"/>
                  </a:cubicBezTo>
                  <a:lnTo>
                    <a:pt x="1" y="630"/>
                  </a:lnTo>
                  <a:cubicBezTo>
                    <a:pt x="1" y="756"/>
                    <a:pt x="127" y="851"/>
                    <a:pt x="190" y="851"/>
                  </a:cubicBezTo>
                  <a:lnTo>
                    <a:pt x="631" y="851"/>
                  </a:lnTo>
                  <a:cubicBezTo>
                    <a:pt x="757" y="851"/>
                    <a:pt x="851" y="756"/>
                    <a:pt x="851" y="630"/>
                  </a:cubicBezTo>
                  <a:lnTo>
                    <a:pt x="851" y="221"/>
                  </a:lnTo>
                  <a:cubicBezTo>
                    <a:pt x="851" y="95"/>
                    <a:pt x="757" y="0"/>
                    <a:pt x="63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92"/>
            <p:cNvSpPr/>
            <p:nvPr/>
          </p:nvSpPr>
          <p:spPr>
            <a:xfrm>
              <a:off x="-59015625" y="2076550"/>
              <a:ext cx="20500" cy="20525"/>
            </a:xfrm>
            <a:custGeom>
              <a:avLst/>
              <a:gdLst/>
              <a:ahLst/>
              <a:cxnLst/>
              <a:rect l="l" t="t" r="r" b="b"/>
              <a:pathLst>
                <a:path w="820" h="821" extrusionOk="0">
                  <a:moveTo>
                    <a:pt x="189" y="1"/>
                  </a:moveTo>
                  <a:cubicBezTo>
                    <a:pt x="63" y="1"/>
                    <a:pt x="0" y="64"/>
                    <a:pt x="0" y="190"/>
                  </a:cubicBezTo>
                  <a:lnTo>
                    <a:pt x="0" y="631"/>
                  </a:lnTo>
                  <a:cubicBezTo>
                    <a:pt x="0" y="757"/>
                    <a:pt x="95" y="820"/>
                    <a:pt x="189" y="820"/>
                  </a:cubicBezTo>
                  <a:lnTo>
                    <a:pt x="630" y="820"/>
                  </a:lnTo>
                  <a:cubicBezTo>
                    <a:pt x="725" y="820"/>
                    <a:pt x="820" y="757"/>
                    <a:pt x="820" y="631"/>
                  </a:cubicBezTo>
                  <a:lnTo>
                    <a:pt x="820" y="190"/>
                  </a:lnTo>
                  <a:cubicBezTo>
                    <a:pt x="820" y="64"/>
                    <a:pt x="725" y="1"/>
                    <a:pt x="63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92"/>
            <p:cNvSpPr/>
            <p:nvPr/>
          </p:nvSpPr>
          <p:spPr>
            <a:xfrm>
              <a:off x="-58954200" y="2076550"/>
              <a:ext cx="21300" cy="20525"/>
            </a:xfrm>
            <a:custGeom>
              <a:avLst/>
              <a:gdLst/>
              <a:ahLst/>
              <a:cxnLst/>
              <a:rect l="l" t="t" r="r" b="b"/>
              <a:pathLst>
                <a:path w="852" h="821" extrusionOk="0">
                  <a:moveTo>
                    <a:pt x="221" y="1"/>
                  </a:moveTo>
                  <a:cubicBezTo>
                    <a:pt x="95" y="1"/>
                    <a:pt x="1" y="64"/>
                    <a:pt x="1" y="190"/>
                  </a:cubicBezTo>
                  <a:lnTo>
                    <a:pt x="1" y="631"/>
                  </a:lnTo>
                  <a:cubicBezTo>
                    <a:pt x="1" y="757"/>
                    <a:pt x="127" y="820"/>
                    <a:pt x="221" y="820"/>
                  </a:cubicBezTo>
                  <a:lnTo>
                    <a:pt x="631" y="820"/>
                  </a:lnTo>
                  <a:cubicBezTo>
                    <a:pt x="757" y="820"/>
                    <a:pt x="851" y="757"/>
                    <a:pt x="851" y="631"/>
                  </a:cubicBezTo>
                  <a:lnTo>
                    <a:pt x="851" y="190"/>
                  </a:lnTo>
                  <a:cubicBezTo>
                    <a:pt x="851" y="64"/>
                    <a:pt x="757" y="1"/>
                    <a:pt x="63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92"/>
            <p:cNvSpPr/>
            <p:nvPr/>
          </p:nvSpPr>
          <p:spPr>
            <a:xfrm>
              <a:off x="-58891975" y="2076550"/>
              <a:ext cx="21300" cy="20525"/>
            </a:xfrm>
            <a:custGeom>
              <a:avLst/>
              <a:gdLst/>
              <a:ahLst/>
              <a:cxnLst/>
              <a:rect l="l" t="t" r="r" b="b"/>
              <a:pathLst>
                <a:path w="852" h="821" extrusionOk="0">
                  <a:moveTo>
                    <a:pt x="190" y="1"/>
                  </a:moveTo>
                  <a:cubicBezTo>
                    <a:pt x="95" y="1"/>
                    <a:pt x="1" y="64"/>
                    <a:pt x="1" y="190"/>
                  </a:cubicBezTo>
                  <a:lnTo>
                    <a:pt x="1" y="631"/>
                  </a:lnTo>
                  <a:cubicBezTo>
                    <a:pt x="1" y="757"/>
                    <a:pt x="127" y="820"/>
                    <a:pt x="190" y="820"/>
                  </a:cubicBezTo>
                  <a:lnTo>
                    <a:pt x="631" y="820"/>
                  </a:lnTo>
                  <a:cubicBezTo>
                    <a:pt x="757" y="820"/>
                    <a:pt x="851" y="757"/>
                    <a:pt x="851" y="631"/>
                  </a:cubicBezTo>
                  <a:lnTo>
                    <a:pt x="851" y="190"/>
                  </a:lnTo>
                  <a:cubicBezTo>
                    <a:pt x="851" y="64"/>
                    <a:pt x="757" y="1"/>
                    <a:pt x="63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92"/>
            <p:cNvSpPr/>
            <p:nvPr/>
          </p:nvSpPr>
          <p:spPr>
            <a:xfrm>
              <a:off x="-59100700" y="1911950"/>
              <a:ext cx="315875" cy="319000"/>
            </a:xfrm>
            <a:custGeom>
              <a:avLst/>
              <a:gdLst/>
              <a:ahLst/>
              <a:cxnLst/>
              <a:rect l="l" t="t" r="r" b="b"/>
              <a:pathLst>
                <a:path w="12635" h="12760" extrusionOk="0">
                  <a:moveTo>
                    <a:pt x="9169" y="788"/>
                  </a:moveTo>
                  <a:lnTo>
                    <a:pt x="9169" y="1607"/>
                  </a:lnTo>
                  <a:lnTo>
                    <a:pt x="3403" y="1607"/>
                  </a:lnTo>
                  <a:lnTo>
                    <a:pt x="3403" y="788"/>
                  </a:lnTo>
                  <a:close/>
                  <a:moveTo>
                    <a:pt x="1734" y="9074"/>
                  </a:moveTo>
                  <a:lnTo>
                    <a:pt x="1734" y="11815"/>
                  </a:lnTo>
                  <a:lnTo>
                    <a:pt x="788" y="11815"/>
                  </a:lnTo>
                  <a:lnTo>
                    <a:pt x="788" y="9074"/>
                  </a:lnTo>
                  <a:close/>
                  <a:moveTo>
                    <a:pt x="5861" y="9074"/>
                  </a:moveTo>
                  <a:lnTo>
                    <a:pt x="5861" y="11815"/>
                  </a:lnTo>
                  <a:lnTo>
                    <a:pt x="4223" y="11815"/>
                  </a:lnTo>
                  <a:lnTo>
                    <a:pt x="4223" y="9074"/>
                  </a:lnTo>
                  <a:close/>
                  <a:moveTo>
                    <a:pt x="8350" y="9074"/>
                  </a:moveTo>
                  <a:lnTo>
                    <a:pt x="8350" y="11815"/>
                  </a:lnTo>
                  <a:lnTo>
                    <a:pt x="6711" y="11815"/>
                  </a:lnTo>
                  <a:lnTo>
                    <a:pt x="6711" y="9074"/>
                  </a:lnTo>
                  <a:close/>
                  <a:moveTo>
                    <a:pt x="10051" y="2458"/>
                  </a:moveTo>
                  <a:lnTo>
                    <a:pt x="10051" y="11815"/>
                  </a:lnTo>
                  <a:lnTo>
                    <a:pt x="9169" y="11815"/>
                  </a:lnTo>
                  <a:lnTo>
                    <a:pt x="9169" y="8664"/>
                  </a:lnTo>
                  <a:cubicBezTo>
                    <a:pt x="9169" y="8444"/>
                    <a:pt x="8980" y="8223"/>
                    <a:pt x="8791" y="8223"/>
                  </a:cubicBezTo>
                  <a:lnTo>
                    <a:pt x="3813" y="8223"/>
                  </a:lnTo>
                  <a:cubicBezTo>
                    <a:pt x="3592" y="8223"/>
                    <a:pt x="3435" y="8444"/>
                    <a:pt x="3435" y="8664"/>
                  </a:cubicBezTo>
                  <a:lnTo>
                    <a:pt x="3435" y="11815"/>
                  </a:lnTo>
                  <a:lnTo>
                    <a:pt x="2616" y="11815"/>
                  </a:lnTo>
                  <a:lnTo>
                    <a:pt x="2616" y="2458"/>
                  </a:lnTo>
                  <a:close/>
                  <a:moveTo>
                    <a:pt x="11815" y="9074"/>
                  </a:moveTo>
                  <a:lnTo>
                    <a:pt x="11815" y="11815"/>
                  </a:lnTo>
                  <a:lnTo>
                    <a:pt x="10839" y="11815"/>
                  </a:lnTo>
                  <a:lnTo>
                    <a:pt x="10839" y="9074"/>
                  </a:lnTo>
                  <a:close/>
                  <a:moveTo>
                    <a:pt x="2994" y="0"/>
                  </a:moveTo>
                  <a:cubicBezTo>
                    <a:pt x="2773" y="0"/>
                    <a:pt x="2616" y="190"/>
                    <a:pt x="2616" y="410"/>
                  </a:cubicBezTo>
                  <a:lnTo>
                    <a:pt x="2616" y="1670"/>
                  </a:lnTo>
                  <a:lnTo>
                    <a:pt x="2206" y="1670"/>
                  </a:lnTo>
                  <a:cubicBezTo>
                    <a:pt x="1986" y="1670"/>
                    <a:pt x="1765" y="1859"/>
                    <a:pt x="1765" y="2080"/>
                  </a:cubicBezTo>
                  <a:lnTo>
                    <a:pt x="1765" y="8318"/>
                  </a:lnTo>
                  <a:lnTo>
                    <a:pt x="410" y="8318"/>
                  </a:lnTo>
                  <a:cubicBezTo>
                    <a:pt x="158" y="8318"/>
                    <a:pt x="1" y="8507"/>
                    <a:pt x="1" y="8727"/>
                  </a:cubicBezTo>
                  <a:lnTo>
                    <a:pt x="1" y="12319"/>
                  </a:lnTo>
                  <a:cubicBezTo>
                    <a:pt x="1" y="12571"/>
                    <a:pt x="190" y="12760"/>
                    <a:pt x="410" y="12760"/>
                  </a:cubicBezTo>
                  <a:lnTo>
                    <a:pt x="12256" y="12760"/>
                  </a:lnTo>
                  <a:cubicBezTo>
                    <a:pt x="12477" y="12760"/>
                    <a:pt x="12634" y="12571"/>
                    <a:pt x="12634" y="12319"/>
                  </a:cubicBezTo>
                  <a:lnTo>
                    <a:pt x="12634" y="8664"/>
                  </a:lnTo>
                  <a:cubicBezTo>
                    <a:pt x="12634" y="8444"/>
                    <a:pt x="12445" y="8223"/>
                    <a:pt x="12225" y="8223"/>
                  </a:cubicBezTo>
                  <a:lnTo>
                    <a:pt x="10839" y="8223"/>
                  </a:lnTo>
                  <a:lnTo>
                    <a:pt x="10839" y="2017"/>
                  </a:lnTo>
                  <a:cubicBezTo>
                    <a:pt x="10839" y="1765"/>
                    <a:pt x="10650" y="1576"/>
                    <a:pt x="10429" y="1576"/>
                  </a:cubicBezTo>
                  <a:lnTo>
                    <a:pt x="10019" y="1576"/>
                  </a:lnTo>
                  <a:lnTo>
                    <a:pt x="10019" y="410"/>
                  </a:lnTo>
                  <a:cubicBezTo>
                    <a:pt x="10019" y="158"/>
                    <a:pt x="9799" y="0"/>
                    <a:pt x="961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3370110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60"/>
          <p:cNvSpPr txBox="1">
            <a:spLocks noGrp="1"/>
          </p:cNvSpPr>
          <p:nvPr>
            <p:ph type="subTitle" idx="4"/>
          </p:nvPr>
        </p:nvSpPr>
        <p:spPr>
          <a:xfrm flipH="1">
            <a:off x="1727375" y="2265700"/>
            <a:ext cx="4032000" cy="56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39700" indent="0"/>
            <a:r>
              <a:rPr lang="en-US" altLang="ko-KR" dirty="0"/>
              <a:t>Production </a:t>
            </a:r>
            <a:r>
              <a:rPr lang="en-US" altLang="ko-KR" dirty="0" smtClean="0"/>
              <a:t>Design</a:t>
            </a:r>
            <a:endParaRPr lang="en-US" altLang="ko-KR" dirty="0"/>
          </a:p>
        </p:txBody>
      </p:sp>
      <p:sp>
        <p:nvSpPr>
          <p:cNvPr id="357" name="Google Shape;357;p60"/>
          <p:cNvSpPr txBox="1">
            <a:spLocks noGrp="1"/>
          </p:cNvSpPr>
          <p:nvPr>
            <p:ph type="title"/>
          </p:nvPr>
        </p:nvSpPr>
        <p:spPr>
          <a:xfrm>
            <a:off x="713225" y="667950"/>
            <a:ext cx="6307200" cy="36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Contents</a:t>
            </a:r>
            <a:endParaRPr dirty="0"/>
          </a:p>
        </p:txBody>
      </p:sp>
      <p:sp>
        <p:nvSpPr>
          <p:cNvPr id="358" name="Google Shape;358;p60"/>
          <p:cNvSpPr txBox="1">
            <a:spLocks noGrp="1"/>
          </p:cNvSpPr>
          <p:nvPr>
            <p:ph type="subTitle" idx="1"/>
          </p:nvPr>
        </p:nvSpPr>
        <p:spPr>
          <a:xfrm flipH="1">
            <a:off x="1727375" y="1407237"/>
            <a:ext cx="4032000" cy="30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139700" lvl="0" indent="0">
              <a:spcBef>
                <a:spcPts val="1000"/>
              </a:spcBef>
            </a:pPr>
            <a:r>
              <a:rPr lang="en-US" altLang="ko-KR" dirty="0"/>
              <a:t>Intention of </a:t>
            </a:r>
            <a:r>
              <a:rPr lang="en-US" altLang="ko-KR" dirty="0" smtClean="0"/>
              <a:t>Project</a:t>
            </a:r>
            <a:endParaRPr lang="en-US" altLang="ko-KR" dirty="0"/>
          </a:p>
        </p:txBody>
      </p:sp>
      <p:sp>
        <p:nvSpPr>
          <p:cNvPr id="359" name="Google Shape;359;p60"/>
          <p:cNvSpPr txBox="1">
            <a:spLocks noGrp="1"/>
          </p:cNvSpPr>
          <p:nvPr>
            <p:ph type="subTitle" idx="2"/>
          </p:nvPr>
        </p:nvSpPr>
        <p:spPr>
          <a:xfrm>
            <a:off x="1726000" y="1612350"/>
            <a:ext cx="2827200" cy="47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lvl="0" indent="0">
              <a:spcBef>
                <a:spcPts val="1000"/>
              </a:spcBef>
            </a:pPr>
            <a:r>
              <a:rPr lang="ko-KR" altLang="en-US" dirty="0" smtClean="0"/>
              <a:t>기획의도</a:t>
            </a:r>
            <a:endParaRPr lang="en-US" altLang="ko-KR" dirty="0"/>
          </a:p>
        </p:txBody>
      </p:sp>
      <p:sp>
        <p:nvSpPr>
          <p:cNvPr id="360" name="Google Shape;360;p60"/>
          <p:cNvSpPr txBox="1">
            <a:spLocks noGrp="1"/>
          </p:cNvSpPr>
          <p:nvPr>
            <p:ph type="title" idx="3"/>
          </p:nvPr>
        </p:nvSpPr>
        <p:spPr>
          <a:xfrm>
            <a:off x="867825" y="1385200"/>
            <a:ext cx="508500" cy="70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361" name="Google Shape;361;p60"/>
          <p:cNvSpPr txBox="1">
            <a:spLocks noGrp="1"/>
          </p:cNvSpPr>
          <p:nvPr>
            <p:ph type="subTitle" idx="7"/>
          </p:nvPr>
        </p:nvSpPr>
        <p:spPr>
          <a:xfrm flipH="1">
            <a:off x="1727375" y="3254900"/>
            <a:ext cx="4032000" cy="5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139700" lvl="0" indent="0"/>
            <a:r>
              <a:rPr lang="en-US" altLang="ko-KR" dirty="0"/>
              <a:t>Production </a:t>
            </a:r>
            <a:r>
              <a:rPr lang="en-US" altLang="ko-KR" dirty="0" smtClean="0"/>
              <a:t>Technique</a:t>
            </a:r>
            <a:endParaRPr lang="ko-KR" altLang="en-US" dirty="0"/>
          </a:p>
        </p:txBody>
      </p:sp>
      <p:sp>
        <p:nvSpPr>
          <p:cNvPr id="362" name="Google Shape;362;p60"/>
          <p:cNvSpPr txBox="1">
            <a:spLocks noGrp="1"/>
          </p:cNvSpPr>
          <p:nvPr>
            <p:ph type="subTitle" idx="8"/>
          </p:nvPr>
        </p:nvSpPr>
        <p:spPr>
          <a:xfrm>
            <a:off x="1921566" y="3714550"/>
            <a:ext cx="2631634" cy="47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ko-KR" altLang="en-US" dirty="0"/>
              <a:t>제작기법</a:t>
            </a:r>
            <a:endParaRPr dirty="0"/>
          </a:p>
        </p:txBody>
      </p:sp>
      <p:sp>
        <p:nvSpPr>
          <p:cNvPr id="363" name="Google Shape;363;p60"/>
          <p:cNvSpPr txBox="1">
            <a:spLocks noGrp="1"/>
          </p:cNvSpPr>
          <p:nvPr>
            <p:ph type="title" idx="6"/>
          </p:nvPr>
        </p:nvSpPr>
        <p:spPr>
          <a:xfrm>
            <a:off x="867825" y="3502825"/>
            <a:ext cx="508500" cy="70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3</a:t>
            </a:r>
            <a:endParaRPr dirty="0"/>
          </a:p>
        </p:txBody>
      </p:sp>
      <p:sp>
        <p:nvSpPr>
          <p:cNvPr id="364" name="Google Shape;364;p60"/>
          <p:cNvSpPr txBox="1">
            <a:spLocks noGrp="1"/>
          </p:cNvSpPr>
          <p:nvPr>
            <p:ph type="title" idx="9"/>
          </p:nvPr>
        </p:nvSpPr>
        <p:spPr>
          <a:xfrm>
            <a:off x="867825" y="2437325"/>
            <a:ext cx="508500" cy="70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  <p:sp>
        <p:nvSpPr>
          <p:cNvPr id="365" name="Google Shape;365;p60"/>
          <p:cNvSpPr txBox="1">
            <a:spLocks noGrp="1"/>
          </p:cNvSpPr>
          <p:nvPr>
            <p:ph type="subTitle" idx="5"/>
          </p:nvPr>
        </p:nvSpPr>
        <p:spPr>
          <a:xfrm>
            <a:off x="1726000" y="2666847"/>
            <a:ext cx="2827200" cy="47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/>
            <a:r>
              <a:rPr lang="ko-KR" altLang="en-US" dirty="0" smtClean="0"/>
              <a:t>디자인</a:t>
            </a:r>
            <a:endParaRPr lang="en-US" altLang="ko-K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117"/>
          <p:cNvSpPr txBox="1">
            <a:spLocks noGrp="1"/>
          </p:cNvSpPr>
          <p:nvPr>
            <p:ph type="title"/>
          </p:nvPr>
        </p:nvSpPr>
        <p:spPr>
          <a:xfrm>
            <a:off x="2358900" y="284875"/>
            <a:ext cx="4426200" cy="143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Thanks!</a:t>
            </a:r>
            <a:endParaRPr dirty="0"/>
          </a:p>
        </p:txBody>
      </p:sp>
      <p:sp>
        <p:nvSpPr>
          <p:cNvPr id="1797" name="Google Shape;1797;p117"/>
          <p:cNvSpPr txBox="1">
            <a:spLocks noGrp="1"/>
          </p:cNvSpPr>
          <p:nvPr>
            <p:ph type="subTitle" idx="1"/>
          </p:nvPr>
        </p:nvSpPr>
        <p:spPr>
          <a:xfrm>
            <a:off x="2790900" y="1311175"/>
            <a:ext cx="3562200" cy="51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Do you have any questions?</a:t>
            </a:r>
            <a:endParaRPr/>
          </a:p>
        </p:txBody>
      </p:sp>
      <p:sp>
        <p:nvSpPr>
          <p:cNvPr id="1798" name="Google Shape;1798;p117"/>
          <p:cNvSpPr txBox="1"/>
          <p:nvPr/>
        </p:nvSpPr>
        <p:spPr>
          <a:xfrm>
            <a:off x="2698188" y="3820625"/>
            <a:ext cx="3747600" cy="35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2F2F2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Please keep this slide for attribution</a:t>
            </a:r>
            <a:endParaRPr sz="1000">
              <a:solidFill>
                <a:srgbClr val="F2F2F2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1799" name="Google Shape;1799;p117"/>
          <p:cNvSpPr/>
          <p:nvPr/>
        </p:nvSpPr>
        <p:spPr>
          <a:xfrm>
            <a:off x="4394099" y="2624955"/>
            <a:ext cx="223516" cy="213272"/>
          </a:xfrm>
          <a:custGeom>
            <a:avLst/>
            <a:gdLst/>
            <a:ahLst/>
            <a:cxnLst/>
            <a:rect l="l" t="t" r="r" b="b"/>
            <a:pathLst>
              <a:path w="39025" h="37269" extrusionOk="0">
                <a:moveTo>
                  <a:pt x="4748" y="1"/>
                </a:moveTo>
                <a:cubicBezTo>
                  <a:pt x="1887" y="1"/>
                  <a:pt x="1" y="1919"/>
                  <a:pt x="1" y="4358"/>
                </a:cubicBezTo>
                <a:cubicBezTo>
                  <a:pt x="1" y="6797"/>
                  <a:pt x="1757" y="8683"/>
                  <a:pt x="4618" y="8683"/>
                </a:cubicBezTo>
                <a:lnTo>
                  <a:pt x="4748" y="8683"/>
                </a:lnTo>
                <a:cubicBezTo>
                  <a:pt x="7578" y="8683"/>
                  <a:pt x="9366" y="6797"/>
                  <a:pt x="9366" y="4358"/>
                </a:cubicBezTo>
                <a:cubicBezTo>
                  <a:pt x="9366" y="1919"/>
                  <a:pt x="7578" y="1"/>
                  <a:pt x="4748" y="1"/>
                </a:cubicBezTo>
                <a:close/>
                <a:moveTo>
                  <a:pt x="553" y="12196"/>
                </a:moveTo>
                <a:lnTo>
                  <a:pt x="553" y="37268"/>
                </a:lnTo>
                <a:lnTo>
                  <a:pt x="8813" y="37268"/>
                </a:lnTo>
                <a:lnTo>
                  <a:pt x="8813" y="12196"/>
                </a:lnTo>
                <a:close/>
                <a:moveTo>
                  <a:pt x="29398" y="11545"/>
                </a:moveTo>
                <a:cubicBezTo>
                  <a:pt x="24943" y="11545"/>
                  <a:pt x="22894" y="13984"/>
                  <a:pt x="21821" y="15740"/>
                </a:cubicBezTo>
                <a:lnTo>
                  <a:pt x="21821" y="12196"/>
                </a:lnTo>
                <a:lnTo>
                  <a:pt x="13561" y="12196"/>
                </a:lnTo>
                <a:lnTo>
                  <a:pt x="13561" y="37268"/>
                </a:lnTo>
                <a:lnTo>
                  <a:pt x="21821" y="37268"/>
                </a:lnTo>
                <a:lnTo>
                  <a:pt x="21821" y="23187"/>
                </a:lnTo>
                <a:cubicBezTo>
                  <a:pt x="21821" y="22504"/>
                  <a:pt x="21951" y="21691"/>
                  <a:pt x="22081" y="21138"/>
                </a:cubicBezTo>
                <a:cubicBezTo>
                  <a:pt x="22764" y="19675"/>
                  <a:pt x="24130" y="18179"/>
                  <a:pt x="26439" y="18179"/>
                </a:cubicBezTo>
                <a:cubicBezTo>
                  <a:pt x="29398" y="18179"/>
                  <a:pt x="30634" y="20488"/>
                  <a:pt x="30634" y="23870"/>
                </a:cubicBezTo>
                <a:lnTo>
                  <a:pt x="30634" y="37268"/>
                </a:lnTo>
                <a:lnTo>
                  <a:pt x="39024" y="37268"/>
                </a:lnTo>
                <a:lnTo>
                  <a:pt x="39024" y="22927"/>
                </a:lnTo>
                <a:cubicBezTo>
                  <a:pt x="39024" y="15187"/>
                  <a:pt x="34959" y="11545"/>
                  <a:pt x="29398" y="11545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CBF4A"/>
              </a:solidFill>
            </a:endParaRPr>
          </a:p>
        </p:txBody>
      </p:sp>
      <p:sp>
        <p:nvSpPr>
          <p:cNvPr id="1800" name="Google Shape;1800;p117"/>
          <p:cNvSpPr/>
          <p:nvPr/>
        </p:nvSpPr>
        <p:spPr>
          <a:xfrm>
            <a:off x="4835012" y="2667002"/>
            <a:ext cx="247906" cy="170820"/>
          </a:xfrm>
          <a:custGeom>
            <a:avLst/>
            <a:gdLst/>
            <a:ahLst/>
            <a:cxnLst/>
            <a:rect l="l" t="t" r="r" b="b"/>
            <a:pathLst>
              <a:path w="39025" h="26922" extrusionOk="0">
                <a:moveTo>
                  <a:pt x="27350" y="0"/>
                </a:moveTo>
                <a:lnTo>
                  <a:pt x="27350" y="0"/>
                </a:lnTo>
                <a:cubicBezTo>
                  <a:pt x="26197" y="125"/>
                  <a:pt x="25134" y="638"/>
                  <a:pt x="24332" y="1395"/>
                </a:cubicBezTo>
                <a:lnTo>
                  <a:pt x="24332" y="1395"/>
                </a:lnTo>
                <a:cubicBezTo>
                  <a:pt x="24579" y="1133"/>
                  <a:pt x="24781" y="747"/>
                  <a:pt x="24781" y="261"/>
                </a:cubicBezTo>
                <a:lnTo>
                  <a:pt x="24781" y="261"/>
                </a:lnTo>
                <a:cubicBezTo>
                  <a:pt x="21951" y="2179"/>
                  <a:pt x="20163" y="6114"/>
                  <a:pt x="18700" y="9756"/>
                </a:cubicBezTo>
                <a:cubicBezTo>
                  <a:pt x="17594" y="8683"/>
                  <a:pt x="16651" y="7870"/>
                  <a:pt x="15838" y="7447"/>
                </a:cubicBezTo>
                <a:cubicBezTo>
                  <a:pt x="13269" y="6114"/>
                  <a:pt x="10407" y="4748"/>
                  <a:pt x="5822" y="2992"/>
                </a:cubicBezTo>
                <a:lnTo>
                  <a:pt x="5822" y="2992"/>
                </a:lnTo>
                <a:cubicBezTo>
                  <a:pt x="5692" y="4488"/>
                  <a:pt x="6505" y="6504"/>
                  <a:pt x="9074" y="7870"/>
                </a:cubicBezTo>
                <a:cubicBezTo>
                  <a:pt x="8521" y="7870"/>
                  <a:pt x="7578" y="8000"/>
                  <a:pt x="6765" y="8130"/>
                </a:cubicBezTo>
                <a:cubicBezTo>
                  <a:pt x="7025" y="9886"/>
                  <a:pt x="8131" y="11382"/>
                  <a:pt x="11090" y="12065"/>
                </a:cubicBezTo>
                <a:cubicBezTo>
                  <a:pt x="9757" y="12195"/>
                  <a:pt x="9074" y="12455"/>
                  <a:pt x="8391" y="13138"/>
                </a:cubicBezTo>
                <a:cubicBezTo>
                  <a:pt x="9015" y="14268"/>
                  <a:pt x="10320" y="15480"/>
                  <a:pt x="12602" y="15480"/>
                </a:cubicBezTo>
                <a:cubicBezTo>
                  <a:pt x="12816" y="15480"/>
                  <a:pt x="13038" y="15469"/>
                  <a:pt x="13269" y="15447"/>
                </a:cubicBezTo>
                <a:lnTo>
                  <a:pt x="13269" y="15447"/>
                </a:lnTo>
                <a:cubicBezTo>
                  <a:pt x="10330" y="16733"/>
                  <a:pt x="11829" y="18855"/>
                  <a:pt x="14050" y="18855"/>
                </a:cubicBezTo>
                <a:cubicBezTo>
                  <a:pt x="14188" y="18855"/>
                  <a:pt x="14329" y="18846"/>
                  <a:pt x="14472" y="18829"/>
                </a:cubicBezTo>
                <a:lnTo>
                  <a:pt x="14472" y="18829"/>
                </a:lnTo>
                <a:cubicBezTo>
                  <a:pt x="12352" y="20949"/>
                  <a:pt x="9610" y="21931"/>
                  <a:pt x="6946" y="21931"/>
                </a:cubicBezTo>
                <a:cubicBezTo>
                  <a:pt x="4337" y="21931"/>
                  <a:pt x="1803" y="20990"/>
                  <a:pt x="1" y="19252"/>
                </a:cubicBezTo>
                <a:lnTo>
                  <a:pt x="1" y="19252"/>
                </a:lnTo>
                <a:cubicBezTo>
                  <a:pt x="3943" y="24613"/>
                  <a:pt x="9785" y="26921"/>
                  <a:pt x="15554" y="26921"/>
                </a:cubicBezTo>
                <a:cubicBezTo>
                  <a:pt x="24064" y="26921"/>
                  <a:pt x="32416" y="21899"/>
                  <a:pt x="34276" y="14244"/>
                </a:cubicBezTo>
                <a:cubicBezTo>
                  <a:pt x="36715" y="14244"/>
                  <a:pt x="38049" y="13431"/>
                  <a:pt x="39024" y="12455"/>
                </a:cubicBezTo>
                <a:lnTo>
                  <a:pt x="39024" y="12455"/>
                </a:lnTo>
                <a:cubicBezTo>
                  <a:pt x="38637" y="12538"/>
                  <a:pt x="38195" y="12574"/>
                  <a:pt x="37736" y="12574"/>
                </a:cubicBezTo>
                <a:cubicBezTo>
                  <a:pt x="36575" y="12574"/>
                  <a:pt x="35306" y="12345"/>
                  <a:pt x="34537" y="12065"/>
                </a:cubicBezTo>
                <a:cubicBezTo>
                  <a:pt x="36715" y="11805"/>
                  <a:pt x="38211" y="10829"/>
                  <a:pt x="38732" y="9496"/>
                </a:cubicBezTo>
                <a:lnTo>
                  <a:pt x="38732" y="9496"/>
                </a:lnTo>
                <a:cubicBezTo>
                  <a:pt x="38222" y="9787"/>
                  <a:pt x="36737" y="10168"/>
                  <a:pt x="35462" y="10168"/>
                </a:cubicBezTo>
                <a:cubicBezTo>
                  <a:pt x="35026" y="10168"/>
                  <a:pt x="34616" y="10124"/>
                  <a:pt x="34276" y="10016"/>
                </a:cubicBezTo>
                <a:cubicBezTo>
                  <a:pt x="34146" y="9626"/>
                  <a:pt x="33984" y="9366"/>
                  <a:pt x="33984" y="9073"/>
                </a:cubicBezTo>
                <a:cubicBezTo>
                  <a:pt x="32954" y="5454"/>
                  <a:pt x="29680" y="2554"/>
                  <a:pt x="26171" y="2554"/>
                </a:cubicBezTo>
                <a:cubicBezTo>
                  <a:pt x="26022" y="2554"/>
                  <a:pt x="25873" y="2559"/>
                  <a:pt x="25724" y="2569"/>
                </a:cubicBezTo>
                <a:cubicBezTo>
                  <a:pt x="26016" y="2439"/>
                  <a:pt x="26277" y="2439"/>
                  <a:pt x="26667" y="2309"/>
                </a:cubicBezTo>
                <a:cubicBezTo>
                  <a:pt x="27090" y="2179"/>
                  <a:pt x="29398" y="1757"/>
                  <a:pt x="28976" y="944"/>
                </a:cubicBezTo>
                <a:cubicBezTo>
                  <a:pt x="28917" y="759"/>
                  <a:pt x="28724" y="687"/>
                  <a:pt x="28453" y="687"/>
                </a:cubicBezTo>
                <a:cubicBezTo>
                  <a:pt x="27531" y="687"/>
                  <a:pt x="25706" y="1526"/>
                  <a:pt x="25203" y="1626"/>
                </a:cubicBezTo>
                <a:cubicBezTo>
                  <a:pt x="26016" y="1366"/>
                  <a:pt x="27220" y="944"/>
                  <a:pt x="2735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CBF4A"/>
              </a:solidFill>
            </a:endParaRPr>
          </a:p>
        </p:txBody>
      </p:sp>
      <p:sp>
        <p:nvSpPr>
          <p:cNvPr id="1801" name="Google Shape;1801;p117"/>
          <p:cNvSpPr/>
          <p:nvPr/>
        </p:nvSpPr>
        <p:spPr>
          <a:xfrm>
            <a:off x="4061082" y="2590110"/>
            <a:ext cx="115279" cy="247614"/>
          </a:xfrm>
          <a:custGeom>
            <a:avLst/>
            <a:gdLst/>
            <a:ahLst/>
            <a:cxnLst/>
            <a:rect l="l" t="t" r="r" b="b"/>
            <a:pathLst>
              <a:path w="18147" h="39025" extrusionOk="0">
                <a:moveTo>
                  <a:pt x="12195" y="1"/>
                </a:moveTo>
                <a:cubicBezTo>
                  <a:pt x="3805" y="1"/>
                  <a:pt x="3935" y="6635"/>
                  <a:pt x="3935" y="7578"/>
                </a:cubicBezTo>
                <a:lnTo>
                  <a:pt x="3935" y="12878"/>
                </a:lnTo>
                <a:lnTo>
                  <a:pt x="0" y="12878"/>
                </a:lnTo>
                <a:lnTo>
                  <a:pt x="0" y="19512"/>
                </a:lnTo>
                <a:lnTo>
                  <a:pt x="3935" y="19512"/>
                </a:lnTo>
                <a:lnTo>
                  <a:pt x="3935" y="39024"/>
                </a:lnTo>
                <a:lnTo>
                  <a:pt x="12065" y="39024"/>
                </a:lnTo>
                <a:lnTo>
                  <a:pt x="12065" y="19512"/>
                </a:lnTo>
                <a:lnTo>
                  <a:pt x="17496" y="19512"/>
                </a:lnTo>
                <a:cubicBezTo>
                  <a:pt x="17496" y="19512"/>
                  <a:pt x="18016" y="16390"/>
                  <a:pt x="18146" y="12878"/>
                </a:cubicBezTo>
                <a:lnTo>
                  <a:pt x="12065" y="12878"/>
                </a:lnTo>
                <a:lnTo>
                  <a:pt x="12065" y="8391"/>
                </a:lnTo>
                <a:cubicBezTo>
                  <a:pt x="12065" y="7740"/>
                  <a:pt x="12878" y="6765"/>
                  <a:pt x="13821" y="6765"/>
                </a:cubicBezTo>
                <a:lnTo>
                  <a:pt x="18146" y="6765"/>
                </a:lnTo>
                <a:lnTo>
                  <a:pt x="18146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CBF4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2898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63"/>
          <p:cNvSpPr txBox="1">
            <a:spLocks noGrp="1"/>
          </p:cNvSpPr>
          <p:nvPr>
            <p:ph type="title"/>
          </p:nvPr>
        </p:nvSpPr>
        <p:spPr>
          <a:xfrm flipH="1">
            <a:off x="4992115" y="1722250"/>
            <a:ext cx="2920500" cy="164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000" dirty="0" smtClean="0"/>
              <a:t>기존 사이트</a:t>
            </a:r>
            <a:endParaRPr sz="4000" dirty="0"/>
          </a:p>
        </p:txBody>
      </p:sp>
      <p:sp>
        <p:nvSpPr>
          <p:cNvPr id="392" name="Google Shape;392;p63"/>
          <p:cNvSpPr txBox="1">
            <a:spLocks noGrp="1"/>
          </p:cNvSpPr>
          <p:nvPr>
            <p:ph type="subTitle" idx="1"/>
          </p:nvPr>
        </p:nvSpPr>
        <p:spPr>
          <a:xfrm flipH="1">
            <a:off x="5010774" y="3286600"/>
            <a:ext cx="3391103" cy="78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n-US" altLang="ko-KR" dirty="0" smtClean="0"/>
              <a:t>- </a:t>
            </a:r>
            <a:r>
              <a:rPr lang="ko-KR" altLang="en-US" dirty="0" smtClean="0"/>
              <a:t>과도한 정보</a:t>
            </a:r>
            <a:endParaRPr lang="en-US" altLang="ko-KR" dirty="0" smtClean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n-US" altLang="ko-KR" dirty="0" smtClean="0"/>
              <a:t>- </a:t>
            </a:r>
            <a:r>
              <a:rPr lang="ko-KR" altLang="en-US" dirty="0" smtClean="0"/>
              <a:t>일반 사용자가 이해하기 어려움</a:t>
            </a:r>
            <a:endParaRPr lang="en-US" altLang="ko-KR" dirty="0" smtClean="0"/>
          </a:p>
        </p:txBody>
      </p:sp>
      <p:grpSp>
        <p:nvGrpSpPr>
          <p:cNvPr id="8" name="Google Shape;2524;p128"/>
          <p:cNvGrpSpPr/>
          <p:nvPr/>
        </p:nvGrpSpPr>
        <p:grpSpPr>
          <a:xfrm>
            <a:off x="6247404" y="1461493"/>
            <a:ext cx="521514" cy="521514"/>
            <a:chOff x="5681300" y="2527788"/>
            <a:chExt cx="805800" cy="805800"/>
          </a:xfrm>
        </p:grpSpPr>
        <p:sp>
          <p:nvSpPr>
            <p:cNvPr id="9" name="Google Shape;2525;p128"/>
            <p:cNvSpPr/>
            <p:nvPr/>
          </p:nvSpPr>
          <p:spPr>
            <a:xfrm>
              <a:off x="5681300" y="2527788"/>
              <a:ext cx="805800" cy="805800"/>
            </a:xfrm>
            <a:prstGeom prst="ellipse">
              <a:avLst/>
            </a:prstGeom>
            <a:noFill/>
            <a:ln w="9525" cap="flat" cmpd="sng">
              <a:solidFill>
                <a:srgbClr val="3749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526;p128"/>
            <p:cNvSpPr/>
            <p:nvPr/>
          </p:nvSpPr>
          <p:spPr>
            <a:xfrm>
              <a:off x="5681300" y="2527788"/>
              <a:ext cx="805800" cy="805800"/>
            </a:xfrm>
            <a:prstGeom prst="pie">
              <a:avLst>
                <a:gd name="adj1" fmla="val 0"/>
                <a:gd name="adj2" fmla="val 16200000"/>
              </a:avLst>
            </a:pr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988904" cy="267509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75098"/>
            <a:ext cx="3988904" cy="109128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66378"/>
            <a:ext cx="3988904" cy="137712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62"/>
          <p:cNvSpPr txBox="1">
            <a:spLocks noGrp="1"/>
          </p:cNvSpPr>
          <p:nvPr>
            <p:ph type="title"/>
          </p:nvPr>
        </p:nvSpPr>
        <p:spPr>
          <a:xfrm>
            <a:off x="1232441" y="2729345"/>
            <a:ext cx="3152523" cy="59899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Intention of Production</a:t>
            </a:r>
            <a:endParaRPr dirty="0"/>
          </a:p>
        </p:txBody>
      </p:sp>
      <p:sp>
        <p:nvSpPr>
          <p:cNvPr id="385" name="Google Shape;385;p62"/>
          <p:cNvSpPr txBox="1">
            <a:spLocks noGrp="1"/>
          </p:cNvSpPr>
          <p:nvPr>
            <p:ph type="subTitle" idx="1"/>
          </p:nvPr>
        </p:nvSpPr>
        <p:spPr>
          <a:xfrm>
            <a:off x="875250" y="3249286"/>
            <a:ext cx="3221400" cy="108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- iPhone</a:t>
            </a:r>
            <a:r>
              <a:rPr lang="ko-KR" altLang="en-US" dirty="0" smtClean="0"/>
              <a:t>에</a:t>
            </a:r>
            <a:r>
              <a:rPr lang="en-US" altLang="ko-KR" dirty="0"/>
              <a:t> </a:t>
            </a:r>
            <a:r>
              <a:rPr lang="ko-KR" altLang="en-US" dirty="0" smtClean="0"/>
              <a:t>관한 정보</a:t>
            </a:r>
            <a:endParaRPr lang="en-US" altLang="ko-KR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- </a:t>
            </a:r>
            <a:r>
              <a:rPr lang="ko-KR" altLang="en-US" dirty="0" smtClean="0"/>
              <a:t>깔끔한 디자인</a:t>
            </a:r>
            <a:endParaRPr lang="en-US" altLang="ko-KR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- </a:t>
            </a:r>
            <a:r>
              <a:rPr lang="ko-KR" altLang="en-US" dirty="0" smtClean="0"/>
              <a:t>다양한 서비스 정보</a:t>
            </a:r>
            <a:endParaRPr dirty="0"/>
          </a:p>
        </p:txBody>
      </p:sp>
      <p:pic>
        <p:nvPicPr>
          <p:cNvPr id="386" name="Google Shape;386;p62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4300" y="1817572"/>
            <a:ext cx="4679700" cy="332592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420;p67"/>
          <p:cNvSpPr/>
          <p:nvPr/>
        </p:nvSpPr>
        <p:spPr>
          <a:xfrm>
            <a:off x="414941" y="2341486"/>
            <a:ext cx="817500" cy="817500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1</a:t>
            </a:r>
            <a:endParaRPr sz="3600" b="1" dirty="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/>
                                        <p:tgtEl>
                                          <p:spTgt spid="3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66"/>
          <p:cNvSpPr txBox="1">
            <a:spLocks noGrp="1"/>
          </p:cNvSpPr>
          <p:nvPr>
            <p:ph type="title"/>
          </p:nvPr>
        </p:nvSpPr>
        <p:spPr>
          <a:xfrm>
            <a:off x="981295" y="907472"/>
            <a:ext cx="2655523" cy="67793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88900">
              <a:buClr>
                <a:srgbClr val="FFFFFF"/>
              </a:buClr>
              <a:buNone/>
            </a:pPr>
            <a:r>
              <a:rPr lang="en-US" altLang="ko-KR" dirty="0" smtClean="0"/>
              <a:t>Production Design</a:t>
            </a:r>
            <a:endParaRPr dirty="0"/>
          </a:p>
        </p:txBody>
      </p:sp>
      <p:sp>
        <p:nvSpPr>
          <p:cNvPr id="415" name="Google Shape;415;p66"/>
          <p:cNvSpPr txBox="1">
            <a:spLocks noGrp="1"/>
          </p:cNvSpPr>
          <p:nvPr>
            <p:ph type="subTitle" idx="1"/>
          </p:nvPr>
        </p:nvSpPr>
        <p:spPr>
          <a:xfrm>
            <a:off x="257618" y="1724972"/>
            <a:ext cx="3379200" cy="27452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dirty="0" smtClean="0"/>
              <a:t>깔끔하고 알기 쉬운 정보</a:t>
            </a:r>
            <a:endParaRPr lang="en-US" altLang="ko-KR" dirty="0" smtClean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altLang="ko-KR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altLang="ko-KR" dirty="0" smtClean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 smtClean="0"/>
              <a:t>Selling Point</a:t>
            </a:r>
            <a:r>
              <a:rPr lang="ko-KR" altLang="en-US" dirty="0" smtClean="0"/>
              <a:t>에 부합하는 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정보</a:t>
            </a:r>
            <a:endParaRPr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0186" y="0"/>
            <a:ext cx="4933040" cy="4737090"/>
          </a:xfrm>
          <a:prstGeom prst="rect">
            <a:avLst/>
          </a:prstGeom>
        </p:spPr>
      </p:pic>
      <p:sp>
        <p:nvSpPr>
          <p:cNvPr id="6" name="Google Shape;420;p67"/>
          <p:cNvSpPr/>
          <p:nvPr/>
        </p:nvSpPr>
        <p:spPr>
          <a:xfrm>
            <a:off x="163795" y="644305"/>
            <a:ext cx="817500" cy="817500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2</a:t>
            </a:r>
            <a:endParaRPr sz="3600" b="1" dirty="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9"/>
          <p:cNvSpPr txBox="1">
            <a:spLocks noGrp="1"/>
          </p:cNvSpPr>
          <p:nvPr>
            <p:ph type="title"/>
          </p:nvPr>
        </p:nvSpPr>
        <p:spPr>
          <a:xfrm>
            <a:off x="5257104" y="213232"/>
            <a:ext cx="3796200" cy="88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다양한 시각화</a:t>
            </a:r>
            <a:endParaRPr dirty="0"/>
          </a:p>
        </p:txBody>
      </p:sp>
      <p:sp>
        <p:nvSpPr>
          <p:cNvPr id="435" name="Google Shape;435;p69"/>
          <p:cNvSpPr txBox="1">
            <a:spLocks noGrp="1"/>
          </p:cNvSpPr>
          <p:nvPr>
            <p:ph type="subTitle" idx="1"/>
          </p:nvPr>
        </p:nvSpPr>
        <p:spPr>
          <a:xfrm>
            <a:off x="5257104" y="1524699"/>
            <a:ext cx="3796200" cy="204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dirty="0" smtClean="0"/>
              <a:t>다양한 효과로 시각에 재미를 더함</a:t>
            </a:r>
            <a:endParaRPr lang="en-US" altLang="ko-KR" dirty="0" smtClean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dirty="0" smtClean="0"/>
              <a:t>원하는 정보를 볼 수 있는 기능</a:t>
            </a:r>
            <a:endParaRPr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098473" cy="486003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65"/>
          <p:cNvSpPr txBox="1">
            <a:spLocks noGrp="1"/>
          </p:cNvSpPr>
          <p:nvPr>
            <p:ph type="subTitle" idx="1"/>
          </p:nvPr>
        </p:nvSpPr>
        <p:spPr>
          <a:xfrm>
            <a:off x="-854971" y="3338507"/>
            <a:ext cx="5488200" cy="2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- Apple Music</a:t>
            </a:r>
            <a:endParaRPr dirty="0"/>
          </a:p>
        </p:txBody>
      </p:sp>
      <p:sp>
        <p:nvSpPr>
          <p:cNvPr id="408" name="Google Shape;408;p65"/>
          <p:cNvSpPr txBox="1">
            <a:spLocks noGrp="1"/>
          </p:cNvSpPr>
          <p:nvPr>
            <p:ph type="title"/>
          </p:nvPr>
        </p:nvSpPr>
        <p:spPr>
          <a:xfrm>
            <a:off x="107360" y="2219326"/>
            <a:ext cx="3685858" cy="8376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Apple </a:t>
            </a:r>
            <a:r>
              <a:rPr lang="ko-KR" altLang="en-US" dirty="0" smtClean="0"/>
              <a:t>에서 제공하는 서비스</a:t>
            </a:r>
            <a:endParaRPr dirty="0"/>
          </a:p>
        </p:txBody>
      </p:sp>
      <p:sp>
        <p:nvSpPr>
          <p:cNvPr id="409" name="Google Shape;409;p65"/>
          <p:cNvSpPr/>
          <p:nvPr/>
        </p:nvSpPr>
        <p:spPr>
          <a:xfrm>
            <a:off x="1548839" y="1262992"/>
            <a:ext cx="680576" cy="674816"/>
          </a:xfrm>
          <a:custGeom>
            <a:avLst/>
            <a:gdLst/>
            <a:ahLst/>
            <a:cxnLst/>
            <a:rect l="l" t="t" r="r" b="b"/>
            <a:pathLst>
              <a:path w="12761" h="12653" extrusionOk="0">
                <a:moveTo>
                  <a:pt x="6396" y="866"/>
                </a:moveTo>
                <a:lnTo>
                  <a:pt x="11469" y="3796"/>
                </a:lnTo>
                <a:cubicBezTo>
                  <a:pt x="8759" y="5340"/>
                  <a:pt x="12729" y="3072"/>
                  <a:pt x="6396" y="6695"/>
                </a:cubicBezTo>
                <a:cubicBezTo>
                  <a:pt x="1" y="3072"/>
                  <a:pt x="4097" y="5403"/>
                  <a:pt x="1324" y="3796"/>
                </a:cubicBezTo>
                <a:lnTo>
                  <a:pt x="6396" y="866"/>
                </a:lnTo>
                <a:close/>
                <a:moveTo>
                  <a:pt x="10208" y="5498"/>
                </a:moveTo>
                <a:lnTo>
                  <a:pt x="10208" y="8081"/>
                </a:lnTo>
                <a:cubicBezTo>
                  <a:pt x="10177" y="8207"/>
                  <a:pt x="10051" y="8365"/>
                  <a:pt x="9925" y="8428"/>
                </a:cubicBezTo>
                <a:cubicBezTo>
                  <a:pt x="9312" y="8970"/>
                  <a:pt x="7887" y="9300"/>
                  <a:pt x="6364" y="9300"/>
                </a:cubicBezTo>
                <a:cubicBezTo>
                  <a:pt x="5852" y="9300"/>
                  <a:pt x="5329" y="9263"/>
                  <a:pt x="4821" y="9184"/>
                </a:cubicBezTo>
                <a:cubicBezTo>
                  <a:pt x="4317" y="9121"/>
                  <a:pt x="3718" y="8963"/>
                  <a:pt x="3246" y="8711"/>
                </a:cubicBezTo>
                <a:cubicBezTo>
                  <a:pt x="2994" y="8585"/>
                  <a:pt x="2584" y="8333"/>
                  <a:pt x="2584" y="8050"/>
                </a:cubicBezTo>
                <a:lnTo>
                  <a:pt x="2584" y="5498"/>
                </a:lnTo>
                <a:cubicBezTo>
                  <a:pt x="4412" y="6537"/>
                  <a:pt x="4317" y="6474"/>
                  <a:pt x="6207" y="7545"/>
                </a:cubicBezTo>
                <a:cubicBezTo>
                  <a:pt x="6255" y="7577"/>
                  <a:pt x="6318" y="7593"/>
                  <a:pt x="6385" y="7593"/>
                </a:cubicBezTo>
                <a:cubicBezTo>
                  <a:pt x="6452" y="7593"/>
                  <a:pt x="6522" y="7577"/>
                  <a:pt x="6585" y="7545"/>
                </a:cubicBezTo>
                <a:cubicBezTo>
                  <a:pt x="6617" y="7482"/>
                  <a:pt x="9925" y="5592"/>
                  <a:pt x="10208" y="5498"/>
                </a:cubicBezTo>
                <a:close/>
                <a:moveTo>
                  <a:pt x="6385" y="0"/>
                </a:moveTo>
                <a:cubicBezTo>
                  <a:pt x="6318" y="0"/>
                  <a:pt x="6255" y="16"/>
                  <a:pt x="6207" y="47"/>
                </a:cubicBezTo>
                <a:lnTo>
                  <a:pt x="284" y="3450"/>
                </a:lnTo>
                <a:cubicBezTo>
                  <a:pt x="1" y="3607"/>
                  <a:pt x="1" y="3985"/>
                  <a:pt x="284" y="4143"/>
                </a:cubicBezTo>
                <a:lnTo>
                  <a:pt x="1797" y="4962"/>
                </a:lnTo>
                <a:lnTo>
                  <a:pt x="1797" y="8018"/>
                </a:lnTo>
                <a:cubicBezTo>
                  <a:pt x="1797" y="8711"/>
                  <a:pt x="2458" y="9215"/>
                  <a:pt x="3088" y="9499"/>
                </a:cubicBezTo>
                <a:cubicBezTo>
                  <a:pt x="3994" y="9903"/>
                  <a:pt x="5215" y="10104"/>
                  <a:pt x="6430" y="10104"/>
                </a:cubicBezTo>
                <a:cubicBezTo>
                  <a:pt x="7963" y="10104"/>
                  <a:pt x="9488" y="9785"/>
                  <a:pt x="10366" y="9152"/>
                </a:cubicBezTo>
                <a:cubicBezTo>
                  <a:pt x="10776" y="8869"/>
                  <a:pt x="11091" y="8491"/>
                  <a:pt x="11091" y="8018"/>
                </a:cubicBezTo>
                <a:lnTo>
                  <a:pt x="11091" y="4962"/>
                </a:lnTo>
                <a:lnTo>
                  <a:pt x="11941" y="4490"/>
                </a:lnTo>
                <a:lnTo>
                  <a:pt x="11941" y="12208"/>
                </a:lnTo>
                <a:cubicBezTo>
                  <a:pt x="11941" y="12429"/>
                  <a:pt x="12099" y="12618"/>
                  <a:pt x="12288" y="12649"/>
                </a:cubicBezTo>
                <a:cubicBezTo>
                  <a:pt x="12306" y="12652"/>
                  <a:pt x="12325" y="12653"/>
                  <a:pt x="12343" y="12653"/>
                </a:cubicBezTo>
                <a:cubicBezTo>
                  <a:pt x="12571" y="12653"/>
                  <a:pt x="12760" y="12475"/>
                  <a:pt x="12760" y="12271"/>
                </a:cubicBezTo>
                <a:lnTo>
                  <a:pt x="12760" y="3796"/>
                </a:lnTo>
                <a:cubicBezTo>
                  <a:pt x="12729" y="3639"/>
                  <a:pt x="12666" y="3513"/>
                  <a:pt x="12508" y="3450"/>
                </a:cubicBezTo>
                <a:lnTo>
                  <a:pt x="6585" y="47"/>
                </a:lnTo>
                <a:cubicBezTo>
                  <a:pt x="6522" y="16"/>
                  <a:pt x="6452" y="0"/>
                  <a:pt x="638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2490" y="0"/>
            <a:ext cx="528151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701" b="14581"/>
          <a:stretch/>
        </p:blipFill>
        <p:spPr>
          <a:xfrm>
            <a:off x="852561" y="2698213"/>
            <a:ext cx="2985148" cy="2445287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561" y="0"/>
            <a:ext cx="3148657" cy="3085175"/>
          </a:xfrm>
          <a:prstGeom prst="rect">
            <a:avLst/>
          </a:prstGeom>
        </p:spPr>
      </p:pic>
      <p:sp>
        <p:nvSpPr>
          <p:cNvPr id="493" name="Google Shape;493;p75"/>
          <p:cNvSpPr txBox="1">
            <a:spLocks noGrp="1"/>
          </p:cNvSpPr>
          <p:nvPr>
            <p:ph type="title"/>
          </p:nvPr>
        </p:nvSpPr>
        <p:spPr>
          <a:xfrm>
            <a:off x="5341375" y="2204280"/>
            <a:ext cx="3089400" cy="41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Entertainment</a:t>
            </a:r>
            <a:endParaRPr dirty="0"/>
          </a:p>
        </p:txBody>
      </p:sp>
      <p:sp>
        <p:nvSpPr>
          <p:cNvPr id="494" name="Google Shape;494;p75"/>
          <p:cNvSpPr txBox="1">
            <a:spLocks noGrp="1"/>
          </p:cNvSpPr>
          <p:nvPr>
            <p:ph type="subTitle" idx="1"/>
          </p:nvPr>
        </p:nvSpPr>
        <p:spPr>
          <a:xfrm>
            <a:off x="5112327" y="2519375"/>
            <a:ext cx="3318448" cy="56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애플에서 런칭한 서비스페이지로 현재는 </a:t>
            </a:r>
            <a:r>
              <a:rPr lang="en-US" altLang="ko-KR" dirty="0" smtClean="0"/>
              <a:t>Music</a:t>
            </a:r>
            <a:r>
              <a:rPr lang="ko-KR" altLang="en-US" dirty="0" smtClean="0"/>
              <a:t>서비스를 구현했습니다</a:t>
            </a:r>
            <a:endParaRPr dirty="0"/>
          </a:p>
        </p:txBody>
      </p:sp>
      <p:sp>
        <p:nvSpPr>
          <p:cNvPr id="495" name="Google Shape;495;p75"/>
          <p:cNvSpPr txBox="1">
            <a:spLocks noGrp="1"/>
          </p:cNvSpPr>
          <p:nvPr>
            <p:ph type="title" idx="2"/>
          </p:nvPr>
        </p:nvSpPr>
        <p:spPr>
          <a:xfrm>
            <a:off x="5341375" y="3524509"/>
            <a:ext cx="3089400" cy="41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Support</a:t>
            </a:r>
            <a:endParaRPr dirty="0"/>
          </a:p>
        </p:txBody>
      </p:sp>
      <p:sp>
        <p:nvSpPr>
          <p:cNvPr id="496" name="Google Shape;496;p75"/>
          <p:cNvSpPr txBox="1">
            <a:spLocks noGrp="1"/>
          </p:cNvSpPr>
          <p:nvPr>
            <p:ph type="subTitle" idx="3"/>
          </p:nvPr>
        </p:nvSpPr>
        <p:spPr>
          <a:xfrm>
            <a:off x="5341375" y="3839627"/>
            <a:ext cx="3089400" cy="56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애플 기기에 대한 </a:t>
            </a:r>
            <a:r>
              <a:rPr lang="en-US" altLang="ko-KR" dirty="0" smtClean="0"/>
              <a:t>support</a:t>
            </a:r>
            <a:r>
              <a:rPr lang="ko-KR" altLang="en-US" dirty="0" smtClean="0"/>
              <a:t>를 담당하는 페이지입니다</a:t>
            </a:r>
            <a:endParaRPr dirty="0"/>
          </a:p>
        </p:txBody>
      </p:sp>
      <p:sp>
        <p:nvSpPr>
          <p:cNvPr id="497" name="Google Shape;497;p75"/>
          <p:cNvSpPr txBox="1">
            <a:spLocks noGrp="1"/>
          </p:cNvSpPr>
          <p:nvPr>
            <p:ph type="title" idx="4"/>
          </p:nvPr>
        </p:nvSpPr>
        <p:spPr>
          <a:xfrm>
            <a:off x="724982" y="2623080"/>
            <a:ext cx="3453600" cy="48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Which service You want?</a:t>
            </a:r>
            <a:endParaRPr dirty="0"/>
          </a:p>
        </p:txBody>
      </p:sp>
      <p:sp>
        <p:nvSpPr>
          <p:cNvPr id="498" name="Google Shape;498;p75"/>
          <p:cNvSpPr txBox="1">
            <a:spLocks noGrp="1"/>
          </p:cNvSpPr>
          <p:nvPr>
            <p:ph type="title" idx="5"/>
          </p:nvPr>
        </p:nvSpPr>
        <p:spPr>
          <a:xfrm>
            <a:off x="5341375" y="738073"/>
            <a:ext cx="3089400" cy="41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Production</a:t>
            </a:r>
            <a:endParaRPr dirty="0"/>
          </a:p>
        </p:txBody>
      </p:sp>
      <p:sp>
        <p:nvSpPr>
          <p:cNvPr id="499" name="Google Shape;499;p75"/>
          <p:cNvSpPr txBox="1">
            <a:spLocks noGrp="1"/>
          </p:cNvSpPr>
          <p:nvPr>
            <p:ph type="subTitle" idx="6"/>
          </p:nvPr>
        </p:nvSpPr>
        <p:spPr>
          <a:xfrm>
            <a:off x="5341375" y="1053148"/>
            <a:ext cx="3089400" cy="56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메인페이지로 아이폰</a:t>
            </a:r>
            <a:r>
              <a:rPr lang="en-US" altLang="ko-KR" dirty="0" smtClean="0"/>
              <a:t>14</a:t>
            </a:r>
            <a:r>
              <a:rPr lang="ko-KR" altLang="en-US" dirty="0" smtClean="0"/>
              <a:t>프로에 대한 정보를 제공합니다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2" name="Google Shape;1562;p107"/>
          <p:cNvSpPr txBox="1">
            <a:spLocks noGrp="1"/>
          </p:cNvSpPr>
          <p:nvPr>
            <p:ph type="title"/>
          </p:nvPr>
        </p:nvSpPr>
        <p:spPr>
          <a:xfrm flipH="1">
            <a:off x="724575" y="2729500"/>
            <a:ext cx="2821800" cy="105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39700" lvl="0" indent="0"/>
            <a:r>
              <a:rPr lang="en-US" altLang="ko-KR" dirty="0"/>
              <a:t>Production Technique</a:t>
            </a:r>
            <a:endParaRPr lang="ko-KR" altLang="en-US" dirty="0"/>
          </a:p>
        </p:txBody>
      </p:sp>
      <p:sp>
        <p:nvSpPr>
          <p:cNvPr id="1563" name="Google Shape;1563;p107"/>
          <p:cNvSpPr txBox="1">
            <a:spLocks noGrp="1"/>
          </p:cNvSpPr>
          <p:nvPr>
            <p:ph type="title" idx="2"/>
          </p:nvPr>
        </p:nvSpPr>
        <p:spPr>
          <a:xfrm flipH="1">
            <a:off x="724575" y="1959600"/>
            <a:ext cx="2821800" cy="66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03</a:t>
            </a:r>
            <a:endParaRPr dirty="0"/>
          </a:p>
        </p:txBody>
      </p:sp>
      <p:sp>
        <p:nvSpPr>
          <p:cNvPr id="1564" name="Google Shape;1564;p107"/>
          <p:cNvSpPr txBox="1">
            <a:spLocks noGrp="1"/>
          </p:cNvSpPr>
          <p:nvPr>
            <p:ph type="subTitle" idx="1"/>
          </p:nvPr>
        </p:nvSpPr>
        <p:spPr>
          <a:xfrm flipH="1">
            <a:off x="992325" y="3891800"/>
            <a:ext cx="2286300" cy="6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제작기법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5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5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olorful Ink XL by Slidesgo_CORREGIDA">
  <a:themeElements>
    <a:clrScheme name="Simple Light">
      <a:dk1>
        <a:srgbClr val="000000"/>
      </a:dk1>
      <a:lt1>
        <a:srgbClr val="FFFFFF"/>
      </a:lt1>
      <a:dk2>
        <a:srgbClr val="333333"/>
      </a:dk2>
      <a:lt2>
        <a:srgbClr val="FFFFFF"/>
      </a:lt2>
      <a:accent1>
        <a:srgbClr val="78E5EC"/>
      </a:accent1>
      <a:accent2>
        <a:srgbClr val="9100A7"/>
      </a:accent2>
      <a:accent3>
        <a:srgbClr val="E7496C"/>
      </a:accent3>
      <a:accent4>
        <a:srgbClr val="78E5EC"/>
      </a:accent4>
      <a:accent5>
        <a:srgbClr val="F1BE30"/>
      </a:accent5>
      <a:accent6>
        <a:srgbClr val="43434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281</TotalTime>
  <Words>308</Words>
  <Application>Microsoft Office PowerPoint</Application>
  <PresentationFormat>화면 슬라이드 쇼(16:9)</PresentationFormat>
  <Paragraphs>114</Paragraphs>
  <Slides>20</Slides>
  <Notes>20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6" baseType="lpstr">
      <vt:lpstr>Roboto Mono Light</vt:lpstr>
      <vt:lpstr>Arial</vt:lpstr>
      <vt:lpstr>Ubuntu</vt:lpstr>
      <vt:lpstr>Squada One</vt:lpstr>
      <vt:lpstr>Roboto Mono</vt:lpstr>
      <vt:lpstr>Colorful Ink XL by Slidesgo_CORREGIDA</vt:lpstr>
      <vt:lpstr>Apple iPhone14 Pro</vt:lpstr>
      <vt:lpstr>Contents</vt:lpstr>
      <vt:lpstr>기존 사이트</vt:lpstr>
      <vt:lpstr>Intention of Production</vt:lpstr>
      <vt:lpstr>Production Design</vt:lpstr>
      <vt:lpstr>다양한 시각화</vt:lpstr>
      <vt:lpstr>Apple 에서 제공하는 서비스</vt:lpstr>
      <vt:lpstr>Entertainment</vt:lpstr>
      <vt:lpstr>Production Technique</vt:lpstr>
      <vt:lpstr>Mark Up &amp; Language</vt:lpstr>
      <vt:lpstr>1</vt:lpstr>
      <vt:lpstr>Main Page</vt:lpstr>
      <vt:lpstr>Main Page</vt:lpstr>
      <vt:lpstr>1</vt:lpstr>
      <vt:lpstr>Click &amp; Scroll</vt:lpstr>
      <vt:lpstr>Scroll &amp; Move</vt:lpstr>
      <vt:lpstr>1</vt:lpstr>
      <vt:lpstr>Mobile Web</vt:lpstr>
      <vt:lpstr>VISION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Apple iPhone14</dc:title>
  <dc:creator>Administrator</dc:creator>
  <cp:lastModifiedBy>user</cp:lastModifiedBy>
  <cp:revision>23</cp:revision>
  <dcterms:modified xsi:type="dcterms:W3CDTF">2023-04-04T02:08:24Z</dcterms:modified>
</cp:coreProperties>
</file>